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62" r:id="rId4"/>
    <p:sldId id="257" r:id="rId5"/>
    <p:sldId id="258" r:id="rId6"/>
    <p:sldId id="259" r:id="rId7"/>
    <p:sldId id="260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9" r:id="rId44"/>
    <p:sldId id="298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1B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5E5102-4A2F-4799-88C5-57C6B8A9A2AE}" type="doc">
      <dgm:prSet loTypeId="urn:microsoft.com/office/officeart/2005/8/layout/hierarchy1" loCatId="hierarchy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F162855-B552-4C71-919B-82FD78253CCF}">
      <dgm:prSet phldrT="[Текст]" custT="1"/>
      <dgm:spPr/>
      <dgm:t>
        <a:bodyPr/>
        <a:lstStyle/>
        <a:p>
          <a:r>
            <a:rPr lang="ru-RU" sz="3600" b="1" dirty="0" smtClean="0"/>
            <a:t>Восточные славяне в древности</a:t>
          </a:r>
          <a:endParaRPr lang="ru-RU" sz="3600" b="1" dirty="0"/>
        </a:p>
      </dgm:t>
    </dgm:pt>
    <dgm:pt modelId="{DF65D3EB-B828-43FC-AE32-DD830A16CE1C}" type="parTrans" cxnId="{BA14D84C-6425-47B9-B753-735BD71795CF}">
      <dgm:prSet/>
      <dgm:spPr/>
      <dgm:t>
        <a:bodyPr/>
        <a:lstStyle/>
        <a:p>
          <a:endParaRPr lang="ru-RU"/>
        </a:p>
      </dgm:t>
    </dgm:pt>
    <dgm:pt modelId="{94F355DB-6341-400A-BE83-22E24949ABCC}" type="sibTrans" cxnId="{BA14D84C-6425-47B9-B753-735BD71795CF}">
      <dgm:prSet/>
      <dgm:spPr/>
      <dgm:t>
        <a:bodyPr/>
        <a:lstStyle/>
        <a:p>
          <a:endParaRPr lang="ru-RU"/>
        </a:p>
      </dgm:t>
    </dgm:pt>
    <dgm:pt modelId="{59465EC4-90A2-4320-8BB2-F4C342704ECC}" type="asst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Общинное устройство</a:t>
          </a:r>
          <a:endParaRPr lang="ru-RU" sz="2400" b="1" dirty="0">
            <a:solidFill>
              <a:schemeClr val="tx1"/>
            </a:solidFill>
          </a:endParaRPr>
        </a:p>
      </dgm:t>
    </dgm:pt>
    <dgm:pt modelId="{91F69E04-900F-4877-B2AF-B2DB26CBCE50}" type="parTrans" cxnId="{696BC34C-73E8-44E4-BBC5-96CCC23CCDD0}">
      <dgm:prSet/>
      <dgm:spPr/>
      <dgm:t>
        <a:bodyPr/>
        <a:lstStyle/>
        <a:p>
          <a:endParaRPr lang="ru-RU" dirty="0"/>
        </a:p>
      </dgm:t>
    </dgm:pt>
    <dgm:pt modelId="{9615555D-991A-4470-AFEB-4E399CD54DCF}" type="sibTrans" cxnId="{696BC34C-73E8-44E4-BBC5-96CCC23CCDD0}">
      <dgm:prSet/>
      <dgm:spPr/>
      <dgm:t>
        <a:bodyPr/>
        <a:lstStyle/>
        <a:p>
          <a:endParaRPr lang="ru-RU"/>
        </a:p>
      </dgm:t>
    </dgm:pt>
    <dgm:pt modelId="{D860C17E-1DB3-4B23-9E33-DF2581FBA1A5}">
      <dgm:prSet phldrT="[Текст]" custT="1"/>
      <dgm:spPr/>
      <dgm:t>
        <a:bodyPr/>
        <a:lstStyle/>
        <a:p>
          <a:r>
            <a:rPr lang="ru-RU" sz="2400" b="1" dirty="0" smtClean="0"/>
            <a:t>Занятия </a:t>
          </a:r>
          <a:endParaRPr lang="ru-RU" sz="2400" b="1" dirty="0"/>
        </a:p>
      </dgm:t>
    </dgm:pt>
    <dgm:pt modelId="{C4CE2162-8366-445C-828E-E10CA265E107}" type="parTrans" cxnId="{C762123D-C841-458B-883D-9D7065CE1D6C}">
      <dgm:prSet/>
      <dgm:spPr/>
      <dgm:t>
        <a:bodyPr/>
        <a:lstStyle/>
        <a:p>
          <a:endParaRPr lang="ru-RU" dirty="0"/>
        </a:p>
      </dgm:t>
    </dgm:pt>
    <dgm:pt modelId="{3B77B431-F467-47E2-9FE0-F664862AECC7}" type="sibTrans" cxnId="{C762123D-C841-458B-883D-9D7065CE1D6C}">
      <dgm:prSet/>
      <dgm:spPr/>
      <dgm:t>
        <a:bodyPr/>
        <a:lstStyle/>
        <a:p>
          <a:endParaRPr lang="ru-RU"/>
        </a:p>
      </dgm:t>
    </dgm:pt>
    <dgm:pt modelId="{525458C7-DE69-45B6-8D9B-DB1C9AC1AF66}">
      <dgm:prSet phldrT="[Текст]" custT="1"/>
      <dgm:spPr/>
      <dgm:t>
        <a:bodyPr/>
        <a:lstStyle/>
        <a:p>
          <a:r>
            <a:rPr lang="ru-RU" sz="2400" b="1" dirty="0" smtClean="0"/>
            <a:t>Верования </a:t>
          </a:r>
          <a:endParaRPr lang="ru-RU" sz="2400" b="1" dirty="0"/>
        </a:p>
      </dgm:t>
    </dgm:pt>
    <dgm:pt modelId="{BDE74BCA-2919-4AE1-A5E0-709D80792E8E}" type="parTrans" cxnId="{A5341DF5-F815-4474-8D79-B308DF3861A8}">
      <dgm:prSet/>
      <dgm:spPr/>
      <dgm:t>
        <a:bodyPr/>
        <a:lstStyle/>
        <a:p>
          <a:endParaRPr lang="ru-RU" dirty="0"/>
        </a:p>
      </dgm:t>
    </dgm:pt>
    <dgm:pt modelId="{6D99CA49-336C-4D55-A21A-289383E9CDF8}" type="sibTrans" cxnId="{A5341DF5-F815-4474-8D79-B308DF3861A8}">
      <dgm:prSet/>
      <dgm:spPr/>
      <dgm:t>
        <a:bodyPr/>
        <a:lstStyle/>
        <a:p>
          <a:endParaRPr lang="ru-RU"/>
        </a:p>
      </dgm:t>
    </dgm:pt>
    <dgm:pt modelId="{62D3F553-B639-4442-8227-7B42FE59619E}">
      <dgm:prSet custT="1"/>
      <dgm:spPr/>
      <dgm:t>
        <a:bodyPr/>
        <a:lstStyle/>
        <a:p>
          <a:r>
            <a:rPr lang="ru-RU" sz="2400" dirty="0" smtClean="0"/>
            <a:t>Язычество </a:t>
          </a:r>
          <a:endParaRPr lang="ru-RU" sz="2400" dirty="0"/>
        </a:p>
      </dgm:t>
    </dgm:pt>
    <dgm:pt modelId="{BD538874-4841-4AE8-9EEE-206B700B6CC6}" type="parTrans" cxnId="{7E9F7E09-DC72-4E4A-A38C-ED846E083485}">
      <dgm:prSet/>
      <dgm:spPr/>
      <dgm:t>
        <a:bodyPr/>
        <a:lstStyle/>
        <a:p>
          <a:endParaRPr lang="ru-RU" dirty="0"/>
        </a:p>
      </dgm:t>
    </dgm:pt>
    <dgm:pt modelId="{37AFAF0E-BDAE-41E4-9D7B-AB9C6D0B3EA8}" type="sibTrans" cxnId="{7E9F7E09-DC72-4E4A-A38C-ED846E083485}">
      <dgm:prSet/>
      <dgm:spPr/>
      <dgm:t>
        <a:bodyPr/>
        <a:lstStyle/>
        <a:p>
          <a:endParaRPr lang="ru-RU"/>
        </a:p>
      </dgm:t>
    </dgm:pt>
    <dgm:pt modelId="{F154A7BE-1023-4E24-81D8-FB73D196AADB}">
      <dgm:prSet custT="1"/>
      <dgm:spPr/>
      <dgm:t>
        <a:bodyPr/>
        <a:lstStyle/>
        <a:p>
          <a:r>
            <a:rPr lang="ru-RU" sz="2400" dirty="0" smtClean="0"/>
            <a:t>Культ предков </a:t>
          </a:r>
          <a:endParaRPr lang="ru-RU" sz="2400" dirty="0"/>
        </a:p>
      </dgm:t>
    </dgm:pt>
    <dgm:pt modelId="{422099E0-FDCA-482C-B3E2-9714B4376EBE}" type="parTrans" cxnId="{B2993420-601A-446F-B6D4-004B972365B0}">
      <dgm:prSet/>
      <dgm:spPr/>
      <dgm:t>
        <a:bodyPr/>
        <a:lstStyle/>
        <a:p>
          <a:endParaRPr lang="ru-RU" dirty="0"/>
        </a:p>
      </dgm:t>
    </dgm:pt>
    <dgm:pt modelId="{2A30A66C-B38C-4C7D-9211-6C47AA8BB3F5}" type="sibTrans" cxnId="{B2993420-601A-446F-B6D4-004B972365B0}">
      <dgm:prSet/>
      <dgm:spPr/>
      <dgm:t>
        <a:bodyPr/>
        <a:lstStyle/>
        <a:p>
          <a:endParaRPr lang="ru-RU"/>
        </a:p>
      </dgm:t>
    </dgm:pt>
    <dgm:pt modelId="{A032A3EC-E387-40DA-A639-4C7920D730B1}">
      <dgm:prSet custT="1"/>
      <dgm:spPr/>
      <dgm:t>
        <a:bodyPr/>
        <a:lstStyle/>
        <a:p>
          <a:r>
            <a:rPr lang="ru-RU" sz="2400" dirty="0" smtClean="0"/>
            <a:t>Поклонение явлениям природы</a:t>
          </a:r>
          <a:endParaRPr lang="ru-RU" sz="2400" dirty="0"/>
        </a:p>
      </dgm:t>
    </dgm:pt>
    <dgm:pt modelId="{901AAC17-883B-42F5-BE58-DC9614310BA5}" type="parTrans" cxnId="{747ED905-6B91-4297-97F8-943771344998}">
      <dgm:prSet/>
      <dgm:spPr/>
      <dgm:t>
        <a:bodyPr/>
        <a:lstStyle/>
        <a:p>
          <a:endParaRPr lang="ru-RU" dirty="0"/>
        </a:p>
      </dgm:t>
    </dgm:pt>
    <dgm:pt modelId="{B9436AD8-CEF8-4AC1-98EB-BD1F00F34282}" type="sibTrans" cxnId="{747ED905-6B91-4297-97F8-943771344998}">
      <dgm:prSet/>
      <dgm:spPr/>
      <dgm:t>
        <a:bodyPr/>
        <a:lstStyle/>
        <a:p>
          <a:endParaRPr lang="ru-RU"/>
        </a:p>
      </dgm:t>
    </dgm:pt>
    <dgm:pt modelId="{75CD66C6-777A-46DA-9A52-8EFEE9E8B115}">
      <dgm:prSet custT="1"/>
      <dgm:spPr/>
      <dgm:t>
        <a:bodyPr/>
        <a:lstStyle/>
        <a:p>
          <a:r>
            <a:rPr lang="ru-RU" sz="2400" dirty="0" smtClean="0"/>
            <a:t>Земледелие </a:t>
          </a:r>
          <a:endParaRPr lang="ru-RU" sz="2400" dirty="0"/>
        </a:p>
      </dgm:t>
    </dgm:pt>
    <dgm:pt modelId="{A98070F8-BBFB-4398-8870-CDB64B508112}" type="parTrans" cxnId="{CF063AE1-B576-4AE4-B78D-2D07A2B37903}">
      <dgm:prSet/>
      <dgm:spPr/>
      <dgm:t>
        <a:bodyPr/>
        <a:lstStyle/>
        <a:p>
          <a:endParaRPr lang="ru-RU" dirty="0"/>
        </a:p>
      </dgm:t>
    </dgm:pt>
    <dgm:pt modelId="{1C15861A-098D-41C2-B3F3-1365885F75D3}" type="sibTrans" cxnId="{CF063AE1-B576-4AE4-B78D-2D07A2B37903}">
      <dgm:prSet/>
      <dgm:spPr/>
      <dgm:t>
        <a:bodyPr/>
        <a:lstStyle/>
        <a:p>
          <a:endParaRPr lang="ru-RU"/>
        </a:p>
      </dgm:t>
    </dgm:pt>
    <dgm:pt modelId="{37C07E83-964C-4866-9588-7FA8F407F895}">
      <dgm:prSet custT="1"/>
      <dgm:spPr/>
      <dgm:t>
        <a:bodyPr/>
        <a:lstStyle/>
        <a:p>
          <a:r>
            <a:rPr lang="ru-RU" sz="2400" dirty="0" smtClean="0"/>
            <a:t>Охота </a:t>
          </a:r>
          <a:endParaRPr lang="ru-RU" sz="2400" dirty="0"/>
        </a:p>
      </dgm:t>
    </dgm:pt>
    <dgm:pt modelId="{D462F238-49A2-4173-8167-B6A3E69E0ECF}" type="parTrans" cxnId="{248048EC-E48A-4C99-AFF9-734129B2C4C0}">
      <dgm:prSet/>
      <dgm:spPr/>
      <dgm:t>
        <a:bodyPr/>
        <a:lstStyle/>
        <a:p>
          <a:endParaRPr lang="ru-RU" dirty="0"/>
        </a:p>
      </dgm:t>
    </dgm:pt>
    <dgm:pt modelId="{2D2C2425-AD9F-4138-9480-C8C4600CDF70}" type="sibTrans" cxnId="{248048EC-E48A-4C99-AFF9-734129B2C4C0}">
      <dgm:prSet/>
      <dgm:spPr/>
      <dgm:t>
        <a:bodyPr/>
        <a:lstStyle/>
        <a:p>
          <a:endParaRPr lang="ru-RU"/>
        </a:p>
      </dgm:t>
    </dgm:pt>
    <dgm:pt modelId="{1F813B65-62A8-429F-841D-07E27FAFC152}">
      <dgm:prSet custT="1"/>
      <dgm:spPr/>
      <dgm:t>
        <a:bodyPr/>
        <a:lstStyle/>
        <a:p>
          <a:r>
            <a:rPr lang="ru-RU" sz="2400" dirty="0" smtClean="0"/>
            <a:t>Рыболовство </a:t>
          </a:r>
          <a:endParaRPr lang="ru-RU" sz="2400" dirty="0"/>
        </a:p>
      </dgm:t>
    </dgm:pt>
    <dgm:pt modelId="{89241AA4-5967-418D-80FB-DE20A7F5E2F6}" type="parTrans" cxnId="{A8D63246-650D-4E74-8BB7-091B70D4C56C}">
      <dgm:prSet/>
      <dgm:spPr/>
      <dgm:t>
        <a:bodyPr/>
        <a:lstStyle/>
        <a:p>
          <a:endParaRPr lang="ru-RU" dirty="0"/>
        </a:p>
      </dgm:t>
    </dgm:pt>
    <dgm:pt modelId="{08054414-47A6-4CF5-A04F-7C14C1D9254A}" type="sibTrans" cxnId="{A8D63246-650D-4E74-8BB7-091B70D4C56C}">
      <dgm:prSet/>
      <dgm:spPr/>
      <dgm:t>
        <a:bodyPr/>
        <a:lstStyle/>
        <a:p>
          <a:endParaRPr lang="ru-RU"/>
        </a:p>
      </dgm:t>
    </dgm:pt>
    <dgm:pt modelId="{B6C028BD-A2BF-422C-8F8F-91E90AC5685E}">
      <dgm:prSet custT="1"/>
      <dgm:spPr/>
      <dgm:t>
        <a:bodyPr/>
        <a:lstStyle/>
        <a:p>
          <a:r>
            <a:rPr lang="ru-RU" sz="2400" dirty="0" smtClean="0"/>
            <a:t>Бортничество </a:t>
          </a:r>
          <a:endParaRPr lang="ru-RU" sz="2400" dirty="0"/>
        </a:p>
      </dgm:t>
    </dgm:pt>
    <dgm:pt modelId="{73DF5BD5-FDD3-4074-B72D-F7D8B4E542D5}" type="parTrans" cxnId="{5CB99685-779F-402B-A200-4C86D75AE8E0}">
      <dgm:prSet/>
      <dgm:spPr/>
      <dgm:t>
        <a:bodyPr/>
        <a:lstStyle/>
        <a:p>
          <a:endParaRPr lang="ru-RU" dirty="0"/>
        </a:p>
      </dgm:t>
    </dgm:pt>
    <dgm:pt modelId="{A1D617A0-6E62-4073-9A8C-96776C4F2AC6}" type="sibTrans" cxnId="{5CB99685-779F-402B-A200-4C86D75AE8E0}">
      <dgm:prSet/>
      <dgm:spPr/>
      <dgm:t>
        <a:bodyPr/>
        <a:lstStyle/>
        <a:p>
          <a:endParaRPr lang="ru-RU"/>
        </a:p>
      </dgm:t>
    </dgm:pt>
    <dgm:pt modelId="{1FCDFA9D-E554-4541-81EA-A9A8623D77C5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dirty="0" smtClean="0"/>
            <a:t>Родовая община</a:t>
          </a:r>
        </a:p>
        <a:p>
          <a:pPr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dirty="0"/>
        </a:p>
      </dgm:t>
    </dgm:pt>
    <dgm:pt modelId="{EC6CCF7D-C307-4192-94F8-10941F4FC539}" type="parTrans" cxnId="{E197218C-811C-4C3F-AF16-18C0B87AA038}">
      <dgm:prSet/>
      <dgm:spPr/>
      <dgm:t>
        <a:bodyPr/>
        <a:lstStyle/>
        <a:p>
          <a:endParaRPr lang="ru-RU" dirty="0"/>
        </a:p>
      </dgm:t>
    </dgm:pt>
    <dgm:pt modelId="{8FE803E9-D1A6-423A-B354-B225A3B0FD29}" type="sibTrans" cxnId="{E197218C-811C-4C3F-AF16-18C0B87AA038}">
      <dgm:prSet/>
      <dgm:spPr/>
      <dgm:t>
        <a:bodyPr/>
        <a:lstStyle/>
        <a:p>
          <a:endParaRPr lang="ru-RU"/>
        </a:p>
      </dgm:t>
    </dgm:pt>
    <dgm:pt modelId="{9351464A-2CC2-4C3D-8FBF-398A99B8057B}">
      <dgm:prSet custT="1"/>
      <dgm:spPr/>
      <dgm:t>
        <a:bodyPr/>
        <a:lstStyle/>
        <a:p>
          <a:r>
            <a:rPr lang="ru-RU" sz="2400" dirty="0" smtClean="0"/>
            <a:t>Соседская община</a:t>
          </a:r>
          <a:endParaRPr lang="ru-RU" sz="2400" dirty="0"/>
        </a:p>
      </dgm:t>
    </dgm:pt>
    <dgm:pt modelId="{80F7BDC4-95ED-4F9E-A6E5-01321E11521E}" type="parTrans" cxnId="{2DE5588C-351B-4054-AF7C-E4A4512951FF}">
      <dgm:prSet/>
      <dgm:spPr/>
      <dgm:t>
        <a:bodyPr/>
        <a:lstStyle/>
        <a:p>
          <a:endParaRPr lang="ru-RU" dirty="0"/>
        </a:p>
      </dgm:t>
    </dgm:pt>
    <dgm:pt modelId="{E0CAB4F1-7EA3-4C1E-9CC0-B8B8D76E1CB9}" type="sibTrans" cxnId="{2DE5588C-351B-4054-AF7C-E4A4512951FF}">
      <dgm:prSet/>
      <dgm:spPr/>
      <dgm:t>
        <a:bodyPr/>
        <a:lstStyle/>
        <a:p>
          <a:endParaRPr lang="ru-RU"/>
        </a:p>
      </dgm:t>
    </dgm:pt>
    <dgm:pt modelId="{8625F9D9-119F-4F55-9042-A8E1B75C8876}" type="pres">
      <dgm:prSet presAssocID="{545E5102-4A2F-4799-88C5-57C6B8A9A2A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C97A7BE-6C8E-4361-A9E9-5C1D3301173F}" type="pres">
      <dgm:prSet presAssocID="{AF162855-B552-4C71-919B-82FD78253CCF}" presName="hierRoot1" presStyleCnt="0"/>
      <dgm:spPr/>
    </dgm:pt>
    <dgm:pt modelId="{6CCBB8B5-D3E7-4770-ACD5-357E184626C3}" type="pres">
      <dgm:prSet presAssocID="{AF162855-B552-4C71-919B-82FD78253CCF}" presName="composite" presStyleCnt="0"/>
      <dgm:spPr/>
    </dgm:pt>
    <dgm:pt modelId="{7DB29870-7539-45AD-AA2F-3566E2E2E76D}" type="pres">
      <dgm:prSet presAssocID="{AF162855-B552-4C71-919B-82FD78253CCF}" presName="background" presStyleLbl="node0" presStyleIdx="0" presStyleCnt="1"/>
      <dgm:spPr/>
    </dgm:pt>
    <dgm:pt modelId="{38F27A23-54DB-4D5F-9D89-63C371243AF2}" type="pres">
      <dgm:prSet presAssocID="{AF162855-B552-4C71-919B-82FD78253CCF}" presName="text" presStyleLbl="fgAcc0" presStyleIdx="0" presStyleCnt="1" custScaleX="345641" custLinFactNeighborX="-8005" custLinFactNeighborY="-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0AE65C1-811A-420D-85CF-C9EECFC2C91B}" type="pres">
      <dgm:prSet presAssocID="{AF162855-B552-4C71-919B-82FD78253CCF}" presName="hierChild2" presStyleCnt="0"/>
      <dgm:spPr/>
    </dgm:pt>
    <dgm:pt modelId="{EBFFDA44-F7EA-41B1-B410-38E33A9FBD3B}" type="pres">
      <dgm:prSet presAssocID="{91F69E04-900F-4877-B2AF-B2DB26CBCE50}" presName="Name10" presStyleLbl="parChTrans1D2" presStyleIdx="0" presStyleCnt="3"/>
      <dgm:spPr/>
      <dgm:t>
        <a:bodyPr/>
        <a:lstStyle/>
        <a:p>
          <a:endParaRPr lang="ru-RU"/>
        </a:p>
      </dgm:t>
    </dgm:pt>
    <dgm:pt modelId="{4F04EFFC-80A8-4CD1-93FE-7A5A2583F87D}" type="pres">
      <dgm:prSet presAssocID="{59465EC4-90A2-4320-8BB2-F4C342704ECC}" presName="hierRoot2" presStyleCnt="0"/>
      <dgm:spPr/>
    </dgm:pt>
    <dgm:pt modelId="{103B41BF-E559-4C32-BB60-7803CCB26543}" type="pres">
      <dgm:prSet presAssocID="{59465EC4-90A2-4320-8BB2-F4C342704ECC}" presName="composite2" presStyleCnt="0"/>
      <dgm:spPr/>
    </dgm:pt>
    <dgm:pt modelId="{0E706D60-18C2-4233-998A-C855FCEED317}" type="pres">
      <dgm:prSet presAssocID="{59465EC4-90A2-4320-8BB2-F4C342704ECC}" presName="background2" presStyleLbl="asst1" presStyleIdx="0" presStyleCnt="1"/>
      <dgm:spPr/>
    </dgm:pt>
    <dgm:pt modelId="{52901A03-0840-43F0-AF6E-07902766F7F7}" type="pres">
      <dgm:prSet presAssocID="{59465EC4-90A2-4320-8BB2-F4C342704ECC}" presName="text2" presStyleLbl="fgAcc2" presStyleIdx="0" presStyleCnt="3" custScaleX="211982" custLinFactX="-23711" custLinFactNeighborX="-100000" custLinFactNeighborY="-414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DCDCA2A-9F3E-4005-841F-F28B566A8E80}" type="pres">
      <dgm:prSet presAssocID="{59465EC4-90A2-4320-8BB2-F4C342704ECC}" presName="hierChild3" presStyleCnt="0"/>
      <dgm:spPr/>
    </dgm:pt>
    <dgm:pt modelId="{564C9DF2-8B6E-4514-8356-D9EB90D76CA7}" type="pres">
      <dgm:prSet presAssocID="{EC6CCF7D-C307-4192-94F8-10941F4FC539}" presName="Name17" presStyleLbl="parChTrans1D3" presStyleIdx="0" presStyleCnt="3"/>
      <dgm:spPr/>
      <dgm:t>
        <a:bodyPr/>
        <a:lstStyle/>
        <a:p>
          <a:endParaRPr lang="ru-RU"/>
        </a:p>
      </dgm:t>
    </dgm:pt>
    <dgm:pt modelId="{07DE031C-FE6D-43E0-804B-DB7378A03F38}" type="pres">
      <dgm:prSet presAssocID="{1FCDFA9D-E554-4541-81EA-A9A8623D77C5}" presName="hierRoot3" presStyleCnt="0"/>
      <dgm:spPr/>
    </dgm:pt>
    <dgm:pt modelId="{D38C0E18-5F04-4BFF-A897-FCB733DCE762}" type="pres">
      <dgm:prSet presAssocID="{1FCDFA9D-E554-4541-81EA-A9A8623D77C5}" presName="composite3" presStyleCnt="0"/>
      <dgm:spPr/>
    </dgm:pt>
    <dgm:pt modelId="{34287C04-9493-4B51-8DAA-08FE911186B3}" type="pres">
      <dgm:prSet presAssocID="{1FCDFA9D-E554-4541-81EA-A9A8623D77C5}" presName="background3" presStyleLbl="node3" presStyleIdx="0" presStyleCnt="3"/>
      <dgm:spPr/>
    </dgm:pt>
    <dgm:pt modelId="{4DBDFB79-60E6-4957-AB45-86C85E230535}" type="pres">
      <dgm:prSet presAssocID="{1FCDFA9D-E554-4541-81EA-A9A8623D77C5}" presName="text3" presStyleLbl="fgAcc3" presStyleIdx="0" presStyleCnt="3" custAng="0" custScaleX="157570" custLinFactNeighborX="-61333" custLinFactNeighborY="4404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B1130D0-8717-41C2-969D-12EDE193C9B4}" type="pres">
      <dgm:prSet presAssocID="{1FCDFA9D-E554-4541-81EA-A9A8623D77C5}" presName="hierChild4" presStyleCnt="0"/>
      <dgm:spPr/>
    </dgm:pt>
    <dgm:pt modelId="{DE311038-D975-4256-95DA-D2C5CDD1A970}" type="pres">
      <dgm:prSet presAssocID="{80F7BDC4-95ED-4F9E-A6E5-01321E11521E}" presName="Name23" presStyleLbl="parChTrans1D4" presStyleIdx="0" presStyleCnt="6"/>
      <dgm:spPr/>
      <dgm:t>
        <a:bodyPr/>
        <a:lstStyle/>
        <a:p>
          <a:endParaRPr lang="ru-RU"/>
        </a:p>
      </dgm:t>
    </dgm:pt>
    <dgm:pt modelId="{91B75E67-3C2C-42F7-B732-7C787CCCDA75}" type="pres">
      <dgm:prSet presAssocID="{9351464A-2CC2-4C3D-8FBF-398A99B8057B}" presName="hierRoot4" presStyleCnt="0"/>
      <dgm:spPr/>
    </dgm:pt>
    <dgm:pt modelId="{9824DA50-D9D1-41AF-B555-71B31C4ECF09}" type="pres">
      <dgm:prSet presAssocID="{9351464A-2CC2-4C3D-8FBF-398A99B8057B}" presName="composite4" presStyleCnt="0"/>
      <dgm:spPr/>
    </dgm:pt>
    <dgm:pt modelId="{6724E835-6201-42A9-B0DA-E2D0514AFA58}" type="pres">
      <dgm:prSet presAssocID="{9351464A-2CC2-4C3D-8FBF-398A99B8057B}" presName="background4" presStyleLbl="node4" presStyleIdx="0" presStyleCnt="6"/>
      <dgm:spPr/>
    </dgm:pt>
    <dgm:pt modelId="{5FBFC40F-9451-48B3-ADDA-7B48D6A0B47E}" type="pres">
      <dgm:prSet presAssocID="{9351464A-2CC2-4C3D-8FBF-398A99B8057B}" presName="text4" presStyleLbl="fgAcc4" presStyleIdx="0" presStyleCnt="6" custScaleX="155993" custLinFactNeighborX="-62121" custLinFactNeighborY="481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D0BA679-5CAE-45E9-BAC1-D8881959862A}" type="pres">
      <dgm:prSet presAssocID="{9351464A-2CC2-4C3D-8FBF-398A99B8057B}" presName="hierChild5" presStyleCnt="0"/>
      <dgm:spPr/>
    </dgm:pt>
    <dgm:pt modelId="{E7C06C35-B3EF-41E4-B7C1-4440EF4886CC}" type="pres">
      <dgm:prSet presAssocID="{C4CE2162-8366-445C-828E-E10CA265E107}" presName="Name10" presStyleLbl="parChTrans1D2" presStyleIdx="1" presStyleCnt="3"/>
      <dgm:spPr/>
      <dgm:t>
        <a:bodyPr/>
        <a:lstStyle/>
        <a:p>
          <a:endParaRPr lang="ru-RU"/>
        </a:p>
      </dgm:t>
    </dgm:pt>
    <dgm:pt modelId="{41DE9705-F824-45E5-A5E2-59A9869EC7D8}" type="pres">
      <dgm:prSet presAssocID="{D860C17E-1DB3-4B23-9E33-DF2581FBA1A5}" presName="hierRoot2" presStyleCnt="0"/>
      <dgm:spPr/>
    </dgm:pt>
    <dgm:pt modelId="{8ABBC07F-245F-4966-8C1C-96CB75DF674D}" type="pres">
      <dgm:prSet presAssocID="{D860C17E-1DB3-4B23-9E33-DF2581FBA1A5}" presName="composite2" presStyleCnt="0"/>
      <dgm:spPr/>
    </dgm:pt>
    <dgm:pt modelId="{F14ACED0-D96A-4DF0-9CE2-39B3667F3614}" type="pres">
      <dgm:prSet presAssocID="{D860C17E-1DB3-4B23-9E33-DF2581FBA1A5}" presName="background2" presStyleLbl="node2" presStyleIdx="0" presStyleCnt="2"/>
      <dgm:spPr/>
    </dgm:pt>
    <dgm:pt modelId="{82A16D22-1480-4C33-A918-38D6A37BBCF8}" type="pres">
      <dgm:prSet presAssocID="{D860C17E-1DB3-4B23-9E33-DF2581FBA1A5}" presName="text2" presStyleLbl="fgAcc2" presStyleIdx="1" presStyleCnt="3" custLinFactNeighborX="-10949" custLinFactNeighborY="-439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E870364-1864-4B29-AADE-792764CBA0D4}" type="pres">
      <dgm:prSet presAssocID="{D860C17E-1DB3-4B23-9E33-DF2581FBA1A5}" presName="hierChild3" presStyleCnt="0"/>
      <dgm:spPr/>
    </dgm:pt>
    <dgm:pt modelId="{F14A7A9E-BB7E-49A2-9C63-9A034F0A2522}" type="pres">
      <dgm:prSet presAssocID="{A98070F8-BBFB-4398-8870-CDB64B508112}" presName="Name17" presStyleLbl="parChTrans1D3" presStyleIdx="1" presStyleCnt="3"/>
      <dgm:spPr/>
      <dgm:t>
        <a:bodyPr/>
        <a:lstStyle/>
        <a:p>
          <a:endParaRPr lang="ru-RU"/>
        </a:p>
      </dgm:t>
    </dgm:pt>
    <dgm:pt modelId="{6EE5EC52-3DD1-4D8D-BFB9-B2EEA0507842}" type="pres">
      <dgm:prSet presAssocID="{75CD66C6-777A-46DA-9A52-8EFEE9E8B115}" presName="hierRoot3" presStyleCnt="0"/>
      <dgm:spPr/>
    </dgm:pt>
    <dgm:pt modelId="{B2C3CA47-BA08-4E9B-933D-B8BF956A6456}" type="pres">
      <dgm:prSet presAssocID="{75CD66C6-777A-46DA-9A52-8EFEE9E8B115}" presName="composite3" presStyleCnt="0"/>
      <dgm:spPr/>
    </dgm:pt>
    <dgm:pt modelId="{E92948F1-A511-41F8-B924-1DC735686F59}" type="pres">
      <dgm:prSet presAssocID="{75CD66C6-777A-46DA-9A52-8EFEE9E8B115}" presName="background3" presStyleLbl="node3" presStyleIdx="1" presStyleCnt="3"/>
      <dgm:spPr/>
    </dgm:pt>
    <dgm:pt modelId="{82B937E4-A01C-434C-80DE-B374D35A8D44}" type="pres">
      <dgm:prSet presAssocID="{75CD66C6-777A-46DA-9A52-8EFEE9E8B115}" presName="text3" presStyleLbl="fgAcc3" presStyleIdx="1" presStyleCnt="3" custScaleX="188714" custScaleY="6359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F2F79F-8A5C-4930-A2C4-E399E929B294}" type="pres">
      <dgm:prSet presAssocID="{75CD66C6-777A-46DA-9A52-8EFEE9E8B115}" presName="hierChild4" presStyleCnt="0"/>
      <dgm:spPr/>
    </dgm:pt>
    <dgm:pt modelId="{309E3E70-5F4F-4655-BA64-56305A30EC6F}" type="pres">
      <dgm:prSet presAssocID="{D462F238-49A2-4173-8167-B6A3E69E0ECF}" presName="Name23" presStyleLbl="parChTrans1D4" presStyleIdx="1" presStyleCnt="6"/>
      <dgm:spPr/>
      <dgm:t>
        <a:bodyPr/>
        <a:lstStyle/>
        <a:p>
          <a:endParaRPr lang="ru-RU"/>
        </a:p>
      </dgm:t>
    </dgm:pt>
    <dgm:pt modelId="{F7A636FD-1C32-4809-8356-6F6BBFBEEB75}" type="pres">
      <dgm:prSet presAssocID="{37C07E83-964C-4866-9588-7FA8F407F895}" presName="hierRoot4" presStyleCnt="0"/>
      <dgm:spPr/>
    </dgm:pt>
    <dgm:pt modelId="{5F3889F4-C499-42FE-BEBD-B02EBB6EE385}" type="pres">
      <dgm:prSet presAssocID="{37C07E83-964C-4866-9588-7FA8F407F895}" presName="composite4" presStyleCnt="0"/>
      <dgm:spPr/>
    </dgm:pt>
    <dgm:pt modelId="{434C89FB-E4FC-4F66-A981-FEE0AF2B18EE}" type="pres">
      <dgm:prSet presAssocID="{37C07E83-964C-4866-9588-7FA8F407F895}" presName="background4" presStyleLbl="node4" presStyleIdx="1" presStyleCnt="6"/>
      <dgm:spPr/>
    </dgm:pt>
    <dgm:pt modelId="{527DA92A-3BDC-4642-BF16-B07DDBF2F054}" type="pres">
      <dgm:prSet presAssocID="{37C07E83-964C-4866-9588-7FA8F407F895}" presName="text4" presStyleLbl="fgAcc4" presStyleIdx="1" presStyleCnt="6" custScaleX="191256" custScaleY="659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8A4F5EA-3914-4757-A65B-8E07D2E4A658}" type="pres">
      <dgm:prSet presAssocID="{37C07E83-964C-4866-9588-7FA8F407F895}" presName="hierChild5" presStyleCnt="0"/>
      <dgm:spPr/>
    </dgm:pt>
    <dgm:pt modelId="{0FD829D2-E9A1-4CA9-9825-0577C3B61454}" type="pres">
      <dgm:prSet presAssocID="{89241AA4-5967-418D-80FB-DE20A7F5E2F6}" presName="Name23" presStyleLbl="parChTrans1D4" presStyleIdx="2" presStyleCnt="6"/>
      <dgm:spPr/>
      <dgm:t>
        <a:bodyPr/>
        <a:lstStyle/>
        <a:p>
          <a:endParaRPr lang="ru-RU"/>
        </a:p>
      </dgm:t>
    </dgm:pt>
    <dgm:pt modelId="{7883F7C1-935C-4BD4-AC70-C024F2832F91}" type="pres">
      <dgm:prSet presAssocID="{1F813B65-62A8-429F-841D-07E27FAFC152}" presName="hierRoot4" presStyleCnt="0"/>
      <dgm:spPr/>
    </dgm:pt>
    <dgm:pt modelId="{75E08A2D-6EF8-4C0E-9D5B-810905CD7F58}" type="pres">
      <dgm:prSet presAssocID="{1F813B65-62A8-429F-841D-07E27FAFC152}" presName="composite4" presStyleCnt="0"/>
      <dgm:spPr/>
    </dgm:pt>
    <dgm:pt modelId="{028C54EA-DC2F-4131-90B8-5C564C0CF4B3}" type="pres">
      <dgm:prSet presAssocID="{1F813B65-62A8-429F-841D-07E27FAFC152}" presName="background4" presStyleLbl="node4" presStyleIdx="2" presStyleCnt="6"/>
      <dgm:spPr/>
    </dgm:pt>
    <dgm:pt modelId="{C14EF41A-092D-4835-90E4-FBA39C350727}" type="pres">
      <dgm:prSet presAssocID="{1F813B65-62A8-429F-841D-07E27FAFC152}" presName="text4" presStyleLbl="fgAcc4" presStyleIdx="2" presStyleCnt="6" custScaleX="183950" custScaleY="7165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4B23FD-B0EA-4013-B093-E14C2AA3A446}" type="pres">
      <dgm:prSet presAssocID="{1F813B65-62A8-429F-841D-07E27FAFC152}" presName="hierChild5" presStyleCnt="0"/>
      <dgm:spPr/>
    </dgm:pt>
    <dgm:pt modelId="{01983840-3F03-4988-9841-F165BB19D8E2}" type="pres">
      <dgm:prSet presAssocID="{73DF5BD5-FDD3-4074-B72D-F7D8B4E542D5}" presName="Name23" presStyleLbl="parChTrans1D4" presStyleIdx="3" presStyleCnt="6"/>
      <dgm:spPr/>
      <dgm:t>
        <a:bodyPr/>
        <a:lstStyle/>
        <a:p>
          <a:endParaRPr lang="ru-RU"/>
        </a:p>
      </dgm:t>
    </dgm:pt>
    <dgm:pt modelId="{07295FA5-D272-484B-833B-A94C34009184}" type="pres">
      <dgm:prSet presAssocID="{B6C028BD-A2BF-422C-8F8F-91E90AC5685E}" presName="hierRoot4" presStyleCnt="0"/>
      <dgm:spPr/>
    </dgm:pt>
    <dgm:pt modelId="{36618F6D-DE5A-4DA0-978A-6E1C801C3044}" type="pres">
      <dgm:prSet presAssocID="{B6C028BD-A2BF-422C-8F8F-91E90AC5685E}" presName="composite4" presStyleCnt="0"/>
      <dgm:spPr/>
    </dgm:pt>
    <dgm:pt modelId="{612C5D5D-7B90-4C63-AF82-ADF118F8694A}" type="pres">
      <dgm:prSet presAssocID="{B6C028BD-A2BF-422C-8F8F-91E90AC5685E}" presName="background4" presStyleLbl="node4" presStyleIdx="3" presStyleCnt="6"/>
      <dgm:spPr/>
    </dgm:pt>
    <dgm:pt modelId="{35793CC1-52E0-4C3E-848C-22AA84DE52A5}" type="pres">
      <dgm:prSet presAssocID="{B6C028BD-A2BF-422C-8F8F-91E90AC5685E}" presName="text4" presStyleLbl="fgAcc4" presStyleIdx="3" presStyleCnt="6" custScaleX="172752" custScaleY="756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8C48BF4-5114-4C47-80E9-180141A5E0BB}" type="pres">
      <dgm:prSet presAssocID="{B6C028BD-A2BF-422C-8F8F-91E90AC5685E}" presName="hierChild5" presStyleCnt="0"/>
      <dgm:spPr/>
    </dgm:pt>
    <dgm:pt modelId="{4BF49C16-34CE-4465-9DF0-8DB1AF7F4F9F}" type="pres">
      <dgm:prSet presAssocID="{BDE74BCA-2919-4AE1-A5E0-709D80792E8E}" presName="Name10" presStyleLbl="parChTrans1D2" presStyleIdx="2" presStyleCnt="3"/>
      <dgm:spPr/>
      <dgm:t>
        <a:bodyPr/>
        <a:lstStyle/>
        <a:p>
          <a:endParaRPr lang="ru-RU"/>
        </a:p>
      </dgm:t>
    </dgm:pt>
    <dgm:pt modelId="{86588AB6-D41A-4F6F-B67F-2551CC6C06F8}" type="pres">
      <dgm:prSet presAssocID="{525458C7-DE69-45B6-8D9B-DB1C9AC1AF66}" presName="hierRoot2" presStyleCnt="0"/>
      <dgm:spPr/>
    </dgm:pt>
    <dgm:pt modelId="{91C040F6-AB3E-47D2-B3AD-046A99A59356}" type="pres">
      <dgm:prSet presAssocID="{525458C7-DE69-45B6-8D9B-DB1C9AC1AF66}" presName="composite2" presStyleCnt="0"/>
      <dgm:spPr/>
    </dgm:pt>
    <dgm:pt modelId="{E650ADE8-6C77-4575-8BF6-93BB051E3409}" type="pres">
      <dgm:prSet presAssocID="{525458C7-DE69-45B6-8D9B-DB1C9AC1AF66}" presName="background2" presStyleLbl="node2" presStyleIdx="1" presStyleCnt="2"/>
      <dgm:spPr/>
    </dgm:pt>
    <dgm:pt modelId="{75DFD074-4EA6-4DC0-8180-471EA10AFFFF}" type="pres">
      <dgm:prSet presAssocID="{525458C7-DE69-45B6-8D9B-DB1C9AC1AF66}" presName="text2" presStyleLbl="fgAcc2" presStyleIdx="2" presStyleCnt="3" custScaleX="224756" custScaleY="93992" custLinFactX="62994" custLinFactNeighborX="100000" custLinFactNeighborY="-414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060932B-1182-40A3-8F35-6C5EB9DBBD10}" type="pres">
      <dgm:prSet presAssocID="{525458C7-DE69-45B6-8D9B-DB1C9AC1AF66}" presName="hierChild3" presStyleCnt="0"/>
      <dgm:spPr/>
    </dgm:pt>
    <dgm:pt modelId="{68D72E31-58A3-4C1F-A23C-21A0B9CA4F2F}" type="pres">
      <dgm:prSet presAssocID="{BD538874-4841-4AE8-9EEE-206B700B6CC6}" presName="Name17" presStyleLbl="parChTrans1D3" presStyleIdx="2" presStyleCnt="3"/>
      <dgm:spPr/>
      <dgm:t>
        <a:bodyPr/>
        <a:lstStyle/>
        <a:p>
          <a:endParaRPr lang="ru-RU"/>
        </a:p>
      </dgm:t>
    </dgm:pt>
    <dgm:pt modelId="{28DA443B-2BB3-45BA-854C-8B42E24AF387}" type="pres">
      <dgm:prSet presAssocID="{62D3F553-B639-4442-8227-7B42FE59619E}" presName="hierRoot3" presStyleCnt="0"/>
      <dgm:spPr/>
    </dgm:pt>
    <dgm:pt modelId="{CA98EE20-848A-4A09-B4FA-2078AA394EC2}" type="pres">
      <dgm:prSet presAssocID="{62D3F553-B639-4442-8227-7B42FE59619E}" presName="composite3" presStyleCnt="0"/>
      <dgm:spPr/>
    </dgm:pt>
    <dgm:pt modelId="{E315B816-AEFA-4C9F-8500-4B3D24A098EE}" type="pres">
      <dgm:prSet presAssocID="{62D3F553-B639-4442-8227-7B42FE59619E}" presName="background3" presStyleLbl="node3" presStyleIdx="2" presStyleCnt="3"/>
      <dgm:spPr/>
    </dgm:pt>
    <dgm:pt modelId="{B209DC58-185D-47B0-8964-A51F6731115E}" type="pres">
      <dgm:prSet presAssocID="{62D3F553-B639-4442-8227-7B42FE59619E}" presName="text3" presStyleLbl="fgAcc3" presStyleIdx="2" presStyleCnt="3" custScaleX="129388" custLinFactX="62994" custLinFactNeighborX="100000" custLinFactNeighborY="-4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8885CC-047A-412B-A2DE-193727CCABEE}" type="pres">
      <dgm:prSet presAssocID="{62D3F553-B639-4442-8227-7B42FE59619E}" presName="hierChild4" presStyleCnt="0"/>
      <dgm:spPr/>
    </dgm:pt>
    <dgm:pt modelId="{B1270007-2B84-4018-BA66-595222B38D29}" type="pres">
      <dgm:prSet presAssocID="{422099E0-FDCA-482C-B3E2-9714B4376EBE}" presName="Name23" presStyleLbl="parChTrans1D4" presStyleIdx="4" presStyleCnt="6"/>
      <dgm:spPr/>
      <dgm:t>
        <a:bodyPr/>
        <a:lstStyle/>
        <a:p>
          <a:endParaRPr lang="ru-RU"/>
        </a:p>
      </dgm:t>
    </dgm:pt>
    <dgm:pt modelId="{F5A3C05C-BDC4-4314-94DA-253FE64A34B6}" type="pres">
      <dgm:prSet presAssocID="{F154A7BE-1023-4E24-81D8-FB73D196AADB}" presName="hierRoot4" presStyleCnt="0"/>
      <dgm:spPr/>
    </dgm:pt>
    <dgm:pt modelId="{FAB0BB42-6ED2-450E-819B-F29F34981877}" type="pres">
      <dgm:prSet presAssocID="{F154A7BE-1023-4E24-81D8-FB73D196AADB}" presName="composite4" presStyleCnt="0"/>
      <dgm:spPr/>
    </dgm:pt>
    <dgm:pt modelId="{C55D7740-7AAD-4A74-822C-4C64D7F7B38D}" type="pres">
      <dgm:prSet presAssocID="{F154A7BE-1023-4E24-81D8-FB73D196AADB}" presName="background4" presStyleLbl="node4" presStyleIdx="4" presStyleCnt="6"/>
      <dgm:spPr/>
    </dgm:pt>
    <dgm:pt modelId="{677CBD81-F320-4012-AAEF-A22E3082E9EE}" type="pres">
      <dgm:prSet presAssocID="{F154A7BE-1023-4E24-81D8-FB73D196AADB}" presName="text4" presStyleLbl="fgAcc4" presStyleIdx="4" presStyleCnt="6" custScaleX="129388" custLinFactNeighborX="48181" custLinFactNeighborY="35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E9611AE-88F7-450A-97DB-EC4DA05484D4}" type="pres">
      <dgm:prSet presAssocID="{F154A7BE-1023-4E24-81D8-FB73D196AADB}" presName="hierChild5" presStyleCnt="0"/>
      <dgm:spPr/>
    </dgm:pt>
    <dgm:pt modelId="{7D555C84-DEA7-4B2C-8642-A957101F2221}" type="pres">
      <dgm:prSet presAssocID="{901AAC17-883B-42F5-BE58-DC9614310BA5}" presName="Name23" presStyleLbl="parChTrans1D4" presStyleIdx="5" presStyleCnt="6"/>
      <dgm:spPr/>
      <dgm:t>
        <a:bodyPr/>
        <a:lstStyle/>
        <a:p>
          <a:endParaRPr lang="ru-RU"/>
        </a:p>
      </dgm:t>
    </dgm:pt>
    <dgm:pt modelId="{C64679C6-0ED6-4761-A25D-723DFE3B3AD3}" type="pres">
      <dgm:prSet presAssocID="{A032A3EC-E387-40DA-A639-4C7920D730B1}" presName="hierRoot4" presStyleCnt="0"/>
      <dgm:spPr/>
    </dgm:pt>
    <dgm:pt modelId="{75F33758-DAA6-4D9B-B728-9D690200DF48}" type="pres">
      <dgm:prSet presAssocID="{A032A3EC-E387-40DA-A639-4C7920D730B1}" presName="composite4" presStyleCnt="0"/>
      <dgm:spPr/>
    </dgm:pt>
    <dgm:pt modelId="{14563C78-5FAE-4095-9960-4AFCE4DF5F5F}" type="pres">
      <dgm:prSet presAssocID="{A032A3EC-E387-40DA-A639-4C7920D730B1}" presName="background4" presStyleLbl="node4" presStyleIdx="5" presStyleCnt="6"/>
      <dgm:spPr/>
    </dgm:pt>
    <dgm:pt modelId="{D38451A1-DF1B-42D5-B473-0C2384A940AB}" type="pres">
      <dgm:prSet presAssocID="{A032A3EC-E387-40DA-A639-4C7920D730B1}" presName="text4" presStyleLbl="fgAcc4" presStyleIdx="5" presStyleCnt="6" custScaleX="144687" custLinFactNeighborX="40385" custLinFactNeighborY="134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6424AB0-DFB4-4A05-A87B-D4C380CC3314}" type="pres">
      <dgm:prSet presAssocID="{A032A3EC-E387-40DA-A639-4C7920D730B1}" presName="hierChild5" presStyleCnt="0"/>
      <dgm:spPr/>
    </dgm:pt>
  </dgm:ptLst>
  <dgm:cxnLst>
    <dgm:cxn modelId="{5033C2B2-7220-4E7A-ACCC-D65DE6968528}" type="presOf" srcId="{422099E0-FDCA-482C-B3E2-9714B4376EBE}" destId="{B1270007-2B84-4018-BA66-595222B38D29}" srcOrd="0" destOrd="0" presId="urn:microsoft.com/office/officeart/2005/8/layout/hierarchy1"/>
    <dgm:cxn modelId="{7E9F7E09-DC72-4E4A-A38C-ED846E083485}" srcId="{525458C7-DE69-45B6-8D9B-DB1C9AC1AF66}" destId="{62D3F553-B639-4442-8227-7B42FE59619E}" srcOrd="0" destOrd="0" parTransId="{BD538874-4841-4AE8-9EEE-206B700B6CC6}" sibTransId="{37AFAF0E-BDAE-41E4-9D7B-AB9C6D0B3EA8}"/>
    <dgm:cxn modelId="{D26E83D7-5CA3-4D41-870C-5A90241D60DC}" type="presOf" srcId="{37C07E83-964C-4866-9588-7FA8F407F895}" destId="{527DA92A-3BDC-4642-BF16-B07DDBF2F054}" srcOrd="0" destOrd="0" presId="urn:microsoft.com/office/officeart/2005/8/layout/hierarchy1"/>
    <dgm:cxn modelId="{8B38E320-959B-4C09-96BA-D1BB59AFA347}" type="presOf" srcId="{59465EC4-90A2-4320-8BB2-F4C342704ECC}" destId="{52901A03-0840-43F0-AF6E-07902766F7F7}" srcOrd="0" destOrd="0" presId="urn:microsoft.com/office/officeart/2005/8/layout/hierarchy1"/>
    <dgm:cxn modelId="{A9A61C3E-C1B8-4DBD-94E0-52F2052943DE}" type="presOf" srcId="{A98070F8-BBFB-4398-8870-CDB64B508112}" destId="{F14A7A9E-BB7E-49A2-9C63-9A034F0A2522}" srcOrd="0" destOrd="0" presId="urn:microsoft.com/office/officeart/2005/8/layout/hierarchy1"/>
    <dgm:cxn modelId="{7E221DC0-B68B-42F6-BE9A-E6D0FDA3D4FE}" type="presOf" srcId="{1F813B65-62A8-429F-841D-07E27FAFC152}" destId="{C14EF41A-092D-4835-90E4-FBA39C350727}" srcOrd="0" destOrd="0" presId="urn:microsoft.com/office/officeart/2005/8/layout/hierarchy1"/>
    <dgm:cxn modelId="{225AFD6D-242B-47CF-AB3D-320AB7533BD1}" type="presOf" srcId="{1FCDFA9D-E554-4541-81EA-A9A8623D77C5}" destId="{4DBDFB79-60E6-4957-AB45-86C85E230535}" srcOrd="0" destOrd="0" presId="urn:microsoft.com/office/officeart/2005/8/layout/hierarchy1"/>
    <dgm:cxn modelId="{B34F46E5-84BF-496A-8F5B-52EC1C01AFC4}" type="presOf" srcId="{D860C17E-1DB3-4B23-9E33-DF2581FBA1A5}" destId="{82A16D22-1480-4C33-A918-38D6A37BBCF8}" srcOrd="0" destOrd="0" presId="urn:microsoft.com/office/officeart/2005/8/layout/hierarchy1"/>
    <dgm:cxn modelId="{FBD32B42-BD0E-4CEE-9B40-8AD2C65AFC6A}" type="presOf" srcId="{B6C028BD-A2BF-422C-8F8F-91E90AC5685E}" destId="{35793CC1-52E0-4C3E-848C-22AA84DE52A5}" srcOrd="0" destOrd="0" presId="urn:microsoft.com/office/officeart/2005/8/layout/hierarchy1"/>
    <dgm:cxn modelId="{A2C073DC-BC60-4C72-AFF1-796F863C1EA9}" type="presOf" srcId="{A032A3EC-E387-40DA-A639-4C7920D730B1}" destId="{D38451A1-DF1B-42D5-B473-0C2384A940AB}" srcOrd="0" destOrd="0" presId="urn:microsoft.com/office/officeart/2005/8/layout/hierarchy1"/>
    <dgm:cxn modelId="{16359CE8-40B3-40E9-9A8A-9A6CA8F7E69A}" type="presOf" srcId="{89241AA4-5967-418D-80FB-DE20A7F5E2F6}" destId="{0FD829D2-E9A1-4CA9-9825-0577C3B61454}" srcOrd="0" destOrd="0" presId="urn:microsoft.com/office/officeart/2005/8/layout/hierarchy1"/>
    <dgm:cxn modelId="{67896A53-241F-4DE8-92A7-559F23D0F6DF}" type="presOf" srcId="{BD538874-4841-4AE8-9EEE-206B700B6CC6}" destId="{68D72E31-58A3-4C1F-A23C-21A0B9CA4F2F}" srcOrd="0" destOrd="0" presId="urn:microsoft.com/office/officeart/2005/8/layout/hierarchy1"/>
    <dgm:cxn modelId="{0A6E182D-A6AB-4E04-BF00-BE1AECC48859}" type="presOf" srcId="{C4CE2162-8366-445C-828E-E10CA265E107}" destId="{E7C06C35-B3EF-41E4-B7C1-4440EF4886CC}" srcOrd="0" destOrd="0" presId="urn:microsoft.com/office/officeart/2005/8/layout/hierarchy1"/>
    <dgm:cxn modelId="{3D66DAEE-160E-44A2-89C0-B952AD6938AC}" type="presOf" srcId="{901AAC17-883B-42F5-BE58-DC9614310BA5}" destId="{7D555C84-DEA7-4B2C-8642-A957101F2221}" srcOrd="0" destOrd="0" presId="urn:microsoft.com/office/officeart/2005/8/layout/hierarchy1"/>
    <dgm:cxn modelId="{248048EC-E48A-4C99-AFF9-734129B2C4C0}" srcId="{75CD66C6-777A-46DA-9A52-8EFEE9E8B115}" destId="{37C07E83-964C-4866-9588-7FA8F407F895}" srcOrd="0" destOrd="0" parTransId="{D462F238-49A2-4173-8167-B6A3E69E0ECF}" sibTransId="{2D2C2425-AD9F-4138-9480-C8C4600CDF70}"/>
    <dgm:cxn modelId="{C609B80F-6FE6-4B6E-9FEA-F9B025704FDB}" type="presOf" srcId="{73DF5BD5-FDD3-4074-B72D-F7D8B4E542D5}" destId="{01983840-3F03-4988-9841-F165BB19D8E2}" srcOrd="0" destOrd="0" presId="urn:microsoft.com/office/officeart/2005/8/layout/hierarchy1"/>
    <dgm:cxn modelId="{1B6845F6-6DD5-4509-B43F-A2A7B28CDD9B}" type="presOf" srcId="{BDE74BCA-2919-4AE1-A5E0-709D80792E8E}" destId="{4BF49C16-34CE-4465-9DF0-8DB1AF7F4F9F}" srcOrd="0" destOrd="0" presId="urn:microsoft.com/office/officeart/2005/8/layout/hierarchy1"/>
    <dgm:cxn modelId="{696BC34C-73E8-44E4-BBC5-96CCC23CCDD0}" srcId="{AF162855-B552-4C71-919B-82FD78253CCF}" destId="{59465EC4-90A2-4320-8BB2-F4C342704ECC}" srcOrd="0" destOrd="0" parTransId="{91F69E04-900F-4877-B2AF-B2DB26CBCE50}" sibTransId="{9615555D-991A-4470-AFEB-4E399CD54DCF}"/>
    <dgm:cxn modelId="{D2B56E61-99AD-4197-8B71-8D185552A9E1}" type="presOf" srcId="{F154A7BE-1023-4E24-81D8-FB73D196AADB}" destId="{677CBD81-F320-4012-AAEF-A22E3082E9EE}" srcOrd="0" destOrd="0" presId="urn:microsoft.com/office/officeart/2005/8/layout/hierarchy1"/>
    <dgm:cxn modelId="{5CB99685-779F-402B-A200-4C86D75AE8E0}" srcId="{1F813B65-62A8-429F-841D-07E27FAFC152}" destId="{B6C028BD-A2BF-422C-8F8F-91E90AC5685E}" srcOrd="0" destOrd="0" parTransId="{73DF5BD5-FDD3-4074-B72D-F7D8B4E542D5}" sibTransId="{A1D617A0-6E62-4073-9A8C-96776C4F2AC6}"/>
    <dgm:cxn modelId="{D89049E5-43C4-485A-9FCB-C06DB902A114}" type="presOf" srcId="{545E5102-4A2F-4799-88C5-57C6B8A9A2AE}" destId="{8625F9D9-119F-4F55-9042-A8E1B75C8876}" srcOrd="0" destOrd="0" presId="urn:microsoft.com/office/officeart/2005/8/layout/hierarchy1"/>
    <dgm:cxn modelId="{BA14D84C-6425-47B9-B753-735BD71795CF}" srcId="{545E5102-4A2F-4799-88C5-57C6B8A9A2AE}" destId="{AF162855-B552-4C71-919B-82FD78253CCF}" srcOrd="0" destOrd="0" parTransId="{DF65D3EB-B828-43FC-AE32-DD830A16CE1C}" sibTransId="{94F355DB-6341-400A-BE83-22E24949ABCC}"/>
    <dgm:cxn modelId="{0CEBE68B-9305-4F3D-9271-07B6FA0A9C4F}" type="presOf" srcId="{80F7BDC4-95ED-4F9E-A6E5-01321E11521E}" destId="{DE311038-D975-4256-95DA-D2C5CDD1A970}" srcOrd="0" destOrd="0" presId="urn:microsoft.com/office/officeart/2005/8/layout/hierarchy1"/>
    <dgm:cxn modelId="{843FC9E0-1C38-44C4-8986-0F072D00FE97}" type="presOf" srcId="{525458C7-DE69-45B6-8D9B-DB1C9AC1AF66}" destId="{75DFD074-4EA6-4DC0-8180-471EA10AFFFF}" srcOrd="0" destOrd="0" presId="urn:microsoft.com/office/officeart/2005/8/layout/hierarchy1"/>
    <dgm:cxn modelId="{6AE470CD-F84A-4603-B71A-CD6634418250}" type="presOf" srcId="{75CD66C6-777A-46DA-9A52-8EFEE9E8B115}" destId="{82B937E4-A01C-434C-80DE-B374D35A8D44}" srcOrd="0" destOrd="0" presId="urn:microsoft.com/office/officeart/2005/8/layout/hierarchy1"/>
    <dgm:cxn modelId="{4ABFEE70-5920-4699-BFC5-416994320865}" type="presOf" srcId="{EC6CCF7D-C307-4192-94F8-10941F4FC539}" destId="{564C9DF2-8B6E-4514-8356-D9EB90D76CA7}" srcOrd="0" destOrd="0" presId="urn:microsoft.com/office/officeart/2005/8/layout/hierarchy1"/>
    <dgm:cxn modelId="{A8D63246-650D-4E74-8BB7-091B70D4C56C}" srcId="{37C07E83-964C-4866-9588-7FA8F407F895}" destId="{1F813B65-62A8-429F-841D-07E27FAFC152}" srcOrd="0" destOrd="0" parTransId="{89241AA4-5967-418D-80FB-DE20A7F5E2F6}" sibTransId="{08054414-47A6-4CF5-A04F-7C14C1D9254A}"/>
    <dgm:cxn modelId="{94FE0B86-0CB2-46C2-BC39-49874E60C2AA}" type="presOf" srcId="{62D3F553-B639-4442-8227-7B42FE59619E}" destId="{B209DC58-185D-47B0-8964-A51F6731115E}" srcOrd="0" destOrd="0" presId="urn:microsoft.com/office/officeart/2005/8/layout/hierarchy1"/>
    <dgm:cxn modelId="{2DE5588C-351B-4054-AF7C-E4A4512951FF}" srcId="{1FCDFA9D-E554-4541-81EA-A9A8623D77C5}" destId="{9351464A-2CC2-4C3D-8FBF-398A99B8057B}" srcOrd="0" destOrd="0" parTransId="{80F7BDC4-95ED-4F9E-A6E5-01321E11521E}" sibTransId="{E0CAB4F1-7EA3-4C1E-9CC0-B8B8D76E1CB9}"/>
    <dgm:cxn modelId="{CF063AE1-B576-4AE4-B78D-2D07A2B37903}" srcId="{D860C17E-1DB3-4B23-9E33-DF2581FBA1A5}" destId="{75CD66C6-777A-46DA-9A52-8EFEE9E8B115}" srcOrd="0" destOrd="0" parTransId="{A98070F8-BBFB-4398-8870-CDB64B508112}" sibTransId="{1C15861A-098D-41C2-B3F3-1365885F75D3}"/>
    <dgm:cxn modelId="{E197218C-811C-4C3F-AF16-18C0B87AA038}" srcId="{59465EC4-90A2-4320-8BB2-F4C342704ECC}" destId="{1FCDFA9D-E554-4541-81EA-A9A8623D77C5}" srcOrd="0" destOrd="0" parTransId="{EC6CCF7D-C307-4192-94F8-10941F4FC539}" sibTransId="{8FE803E9-D1A6-423A-B354-B225A3B0FD29}"/>
    <dgm:cxn modelId="{747ED905-6B91-4297-97F8-943771344998}" srcId="{F154A7BE-1023-4E24-81D8-FB73D196AADB}" destId="{A032A3EC-E387-40DA-A639-4C7920D730B1}" srcOrd="0" destOrd="0" parTransId="{901AAC17-883B-42F5-BE58-DC9614310BA5}" sibTransId="{B9436AD8-CEF8-4AC1-98EB-BD1F00F34282}"/>
    <dgm:cxn modelId="{C76D7537-0410-4A82-86A3-C367F2100B8A}" type="presOf" srcId="{AF162855-B552-4C71-919B-82FD78253CCF}" destId="{38F27A23-54DB-4D5F-9D89-63C371243AF2}" srcOrd="0" destOrd="0" presId="urn:microsoft.com/office/officeart/2005/8/layout/hierarchy1"/>
    <dgm:cxn modelId="{CFE843D4-C95C-4A02-B291-9A4C17CFE450}" type="presOf" srcId="{91F69E04-900F-4877-B2AF-B2DB26CBCE50}" destId="{EBFFDA44-F7EA-41B1-B410-38E33A9FBD3B}" srcOrd="0" destOrd="0" presId="urn:microsoft.com/office/officeart/2005/8/layout/hierarchy1"/>
    <dgm:cxn modelId="{A5341DF5-F815-4474-8D79-B308DF3861A8}" srcId="{AF162855-B552-4C71-919B-82FD78253CCF}" destId="{525458C7-DE69-45B6-8D9B-DB1C9AC1AF66}" srcOrd="2" destOrd="0" parTransId="{BDE74BCA-2919-4AE1-A5E0-709D80792E8E}" sibTransId="{6D99CA49-336C-4D55-A21A-289383E9CDF8}"/>
    <dgm:cxn modelId="{B2993420-601A-446F-B6D4-004B972365B0}" srcId="{62D3F553-B639-4442-8227-7B42FE59619E}" destId="{F154A7BE-1023-4E24-81D8-FB73D196AADB}" srcOrd="0" destOrd="0" parTransId="{422099E0-FDCA-482C-B3E2-9714B4376EBE}" sibTransId="{2A30A66C-B38C-4C7D-9211-6C47AA8BB3F5}"/>
    <dgm:cxn modelId="{519AEC18-B0D7-4D1D-AE74-2560EB8E8F49}" type="presOf" srcId="{D462F238-49A2-4173-8167-B6A3E69E0ECF}" destId="{309E3E70-5F4F-4655-BA64-56305A30EC6F}" srcOrd="0" destOrd="0" presId="urn:microsoft.com/office/officeart/2005/8/layout/hierarchy1"/>
    <dgm:cxn modelId="{C762123D-C841-458B-883D-9D7065CE1D6C}" srcId="{AF162855-B552-4C71-919B-82FD78253CCF}" destId="{D860C17E-1DB3-4B23-9E33-DF2581FBA1A5}" srcOrd="1" destOrd="0" parTransId="{C4CE2162-8366-445C-828E-E10CA265E107}" sibTransId="{3B77B431-F467-47E2-9FE0-F664862AECC7}"/>
    <dgm:cxn modelId="{8CAAE286-2F3F-447A-8656-9C5BC760C8D6}" type="presOf" srcId="{9351464A-2CC2-4C3D-8FBF-398A99B8057B}" destId="{5FBFC40F-9451-48B3-ADDA-7B48D6A0B47E}" srcOrd="0" destOrd="0" presId="urn:microsoft.com/office/officeart/2005/8/layout/hierarchy1"/>
    <dgm:cxn modelId="{8D115474-2459-4688-8B69-E7B612CDF984}" type="presParOf" srcId="{8625F9D9-119F-4F55-9042-A8E1B75C8876}" destId="{CC97A7BE-6C8E-4361-A9E9-5C1D3301173F}" srcOrd="0" destOrd="0" presId="urn:microsoft.com/office/officeart/2005/8/layout/hierarchy1"/>
    <dgm:cxn modelId="{6E42BFB1-719E-43D9-A27A-646216F5162E}" type="presParOf" srcId="{CC97A7BE-6C8E-4361-A9E9-5C1D3301173F}" destId="{6CCBB8B5-D3E7-4770-ACD5-357E184626C3}" srcOrd="0" destOrd="0" presId="urn:microsoft.com/office/officeart/2005/8/layout/hierarchy1"/>
    <dgm:cxn modelId="{38D8A205-0E74-4B0E-9A48-374D982BFCB2}" type="presParOf" srcId="{6CCBB8B5-D3E7-4770-ACD5-357E184626C3}" destId="{7DB29870-7539-45AD-AA2F-3566E2E2E76D}" srcOrd="0" destOrd="0" presId="urn:microsoft.com/office/officeart/2005/8/layout/hierarchy1"/>
    <dgm:cxn modelId="{A5EFDFC0-24B8-4E18-AB0B-F1C54D0F8CF9}" type="presParOf" srcId="{6CCBB8B5-D3E7-4770-ACD5-357E184626C3}" destId="{38F27A23-54DB-4D5F-9D89-63C371243AF2}" srcOrd="1" destOrd="0" presId="urn:microsoft.com/office/officeart/2005/8/layout/hierarchy1"/>
    <dgm:cxn modelId="{FA4C398B-80B6-44C8-844F-7D50F8E7B756}" type="presParOf" srcId="{CC97A7BE-6C8E-4361-A9E9-5C1D3301173F}" destId="{20AE65C1-811A-420D-85CF-C9EECFC2C91B}" srcOrd="1" destOrd="0" presId="urn:microsoft.com/office/officeart/2005/8/layout/hierarchy1"/>
    <dgm:cxn modelId="{7F2903FC-605E-4359-9FB0-B16A05C9ADB5}" type="presParOf" srcId="{20AE65C1-811A-420D-85CF-C9EECFC2C91B}" destId="{EBFFDA44-F7EA-41B1-B410-38E33A9FBD3B}" srcOrd="0" destOrd="0" presId="urn:microsoft.com/office/officeart/2005/8/layout/hierarchy1"/>
    <dgm:cxn modelId="{DA769F40-F737-47A0-8307-D2C4714D4477}" type="presParOf" srcId="{20AE65C1-811A-420D-85CF-C9EECFC2C91B}" destId="{4F04EFFC-80A8-4CD1-93FE-7A5A2583F87D}" srcOrd="1" destOrd="0" presId="urn:microsoft.com/office/officeart/2005/8/layout/hierarchy1"/>
    <dgm:cxn modelId="{107607B4-E6A9-41B0-99C3-15125A621FF7}" type="presParOf" srcId="{4F04EFFC-80A8-4CD1-93FE-7A5A2583F87D}" destId="{103B41BF-E559-4C32-BB60-7803CCB26543}" srcOrd="0" destOrd="0" presId="urn:microsoft.com/office/officeart/2005/8/layout/hierarchy1"/>
    <dgm:cxn modelId="{D6016187-9063-479D-ADFF-07BC682E293D}" type="presParOf" srcId="{103B41BF-E559-4C32-BB60-7803CCB26543}" destId="{0E706D60-18C2-4233-998A-C855FCEED317}" srcOrd="0" destOrd="0" presId="urn:microsoft.com/office/officeart/2005/8/layout/hierarchy1"/>
    <dgm:cxn modelId="{255B5F92-B7B0-4101-B0AA-819C73923B47}" type="presParOf" srcId="{103B41BF-E559-4C32-BB60-7803CCB26543}" destId="{52901A03-0840-43F0-AF6E-07902766F7F7}" srcOrd="1" destOrd="0" presId="urn:microsoft.com/office/officeart/2005/8/layout/hierarchy1"/>
    <dgm:cxn modelId="{1EA4A207-2252-4977-9C15-25BE3468A6FA}" type="presParOf" srcId="{4F04EFFC-80A8-4CD1-93FE-7A5A2583F87D}" destId="{8DCDCA2A-9F3E-4005-841F-F28B566A8E80}" srcOrd="1" destOrd="0" presId="urn:microsoft.com/office/officeart/2005/8/layout/hierarchy1"/>
    <dgm:cxn modelId="{1DE8B6DA-131A-46BD-8870-120695E4F1EB}" type="presParOf" srcId="{8DCDCA2A-9F3E-4005-841F-F28B566A8E80}" destId="{564C9DF2-8B6E-4514-8356-D9EB90D76CA7}" srcOrd="0" destOrd="0" presId="urn:microsoft.com/office/officeart/2005/8/layout/hierarchy1"/>
    <dgm:cxn modelId="{F0EB3823-AE73-4724-BFD7-BAA79109C1F2}" type="presParOf" srcId="{8DCDCA2A-9F3E-4005-841F-F28B566A8E80}" destId="{07DE031C-FE6D-43E0-804B-DB7378A03F38}" srcOrd="1" destOrd="0" presId="urn:microsoft.com/office/officeart/2005/8/layout/hierarchy1"/>
    <dgm:cxn modelId="{237967F6-5113-496C-B3BA-DA9DF0D34232}" type="presParOf" srcId="{07DE031C-FE6D-43E0-804B-DB7378A03F38}" destId="{D38C0E18-5F04-4BFF-A897-FCB733DCE762}" srcOrd="0" destOrd="0" presId="urn:microsoft.com/office/officeart/2005/8/layout/hierarchy1"/>
    <dgm:cxn modelId="{C97D25EB-281A-447F-B7BD-853EC14FF9E2}" type="presParOf" srcId="{D38C0E18-5F04-4BFF-A897-FCB733DCE762}" destId="{34287C04-9493-4B51-8DAA-08FE911186B3}" srcOrd="0" destOrd="0" presId="urn:microsoft.com/office/officeart/2005/8/layout/hierarchy1"/>
    <dgm:cxn modelId="{00A60542-0348-478E-931B-2E6862FC37F9}" type="presParOf" srcId="{D38C0E18-5F04-4BFF-A897-FCB733DCE762}" destId="{4DBDFB79-60E6-4957-AB45-86C85E230535}" srcOrd="1" destOrd="0" presId="urn:microsoft.com/office/officeart/2005/8/layout/hierarchy1"/>
    <dgm:cxn modelId="{83C31E1A-1267-49F4-BECA-3F87EB479004}" type="presParOf" srcId="{07DE031C-FE6D-43E0-804B-DB7378A03F38}" destId="{7B1130D0-8717-41C2-969D-12EDE193C9B4}" srcOrd="1" destOrd="0" presId="urn:microsoft.com/office/officeart/2005/8/layout/hierarchy1"/>
    <dgm:cxn modelId="{3A1C0ED7-55FC-474C-9585-DD08273B3C07}" type="presParOf" srcId="{7B1130D0-8717-41C2-969D-12EDE193C9B4}" destId="{DE311038-D975-4256-95DA-D2C5CDD1A970}" srcOrd="0" destOrd="0" presId="urn:microsoft.com/office/officeart/2005/8/layout/hierarchy1"/>
    <dgm:cxn modelId="{32D763FA-9191-4720-A226-8076EB4C60CF}" type="presParOf" srcId="{7B1130D0-8717-41C2-969D-12EDE193C9B4}" destId="{91B75E67-3C2C-42F7-B732-7C787CCCDA75}" srcOrd="1" destOrd="0" presId="urn:microsoft.com/office/officeart/2005/8/layout/hierarchy1"/>
    <dgm:cxn modelId="{BC3215CB-B1AA-461C-AB1A-DD8903C47D18}" type="presParOf" srcId="{91B75E67-3C2C-42F7-B732-7C787CCCDA75}" destId="{9824DA50-D9D1-41AF-B555-71B31C4ECF09}" srcOrd="0" destOrd="0" presId="urn:microsoft.com/office/officeart/2005/8/layout/hierarchy1"/>
    <dgm:cxn modelId="{50CA3BCD-3D0C-4981-BA6C-4AC8F1F280F9}" type="presParOf" srcId="{9824DA50-D9D1-41AF-B555-71B31C4ECF09}" destId="{6724E835-6201-42A9-B0DA-E2D0514AFA58}" srcOrd="0" destOrd="0" presId="urn:microsoft.com/office/officeart/2005/8/layout/hierarchy1"/>
    <dgm:cxn modelId="{7684587D-005A-4B84-803C-BB9BE6E96D10}" type="presParOf" srcId="{9824DA50-D9D1-41AF-B555-71B31C4ECF09}" destId="{5FBFC40F-9451-48B3-ADDA-7B48D6A0B47E}" srcOrd="1" destOrd="0" presId="urn:microsoft.com/office/officeart/2005/8/layout/hierarchy1"/>
    <dgm:cxn modelId="{E61A2567-7469-4CE4-9952-DE5868683311}" type="presParOf" srcId="{91B75E67-3C2C-42F7-B732-7C787CCCDA75}" destId="{6D0BA679-5CAE-45E9-BAC1-D8881959862A}" srcOrd="1" destOrd="0" presId="urn:microsoft.com/office/officeart/2005/8/layout/hierarchy1"/>
    <dgm:cxn modelId="{BE0D446F-41F3-4FAE-A600-F62755335493}" type="presParOf" srcId="{20AE65C1-811A-420D-85CF-C9EECFC2C91B}" destId="{E7C06C35-B3EF-41E4-B7C1-4440EF4886CC}" srcOrd="2" destOrd="0" presId="urn:microsoft.com/office/officeart/2005/8/layout/hierarchy1"/>
    <dgm:cxn modelId="{6B8043D1-BAE0-415A-A77F-0D17ABA910CD}" type="presParOf" srcId="{20AE65C1-811A-420D-85CF-C9EECFC2C91B}" destId="{41DE9705-F824-45E5-A5E2-59A9869EC7D8}" srcOrd="3" destOrd="0" presId="urn:microsoft.com/office/officeart/2005/8/layout/hierarchy1"/>
    <dgm:cxn modelId="{E67F8920-E0A3-411F-B869-CD41F297C86C}" type="presParOf" srcId="{41DE9705-F824-45E5-A5E2-59A9869EC7D8}" destId="{8ABBC07F-245F-4966-8C1C-96CB75DF674D}" srcOrd="0" destOrd="0" presId="urn:microsoft.com/office/officeart/2005/8/layout/hierarchy1"/>
    <dgm:cxn modelId="{F976EBB3-F054-4E20-86CA-A6678F3897C5}" type="presParOf" srcId="{8ABBC07F-245F-4966-8C1C-96CB75DF674D}" destId="{F14ACED0-D96A-4DF0-9CE2-39B3667F3614}" srcOrd="0" destOrd="0" presId="urn:microsoft.com/office/officeart/2005/8/layout/hierarchy1"/>
    <dgm:cxn modelId="{13933C87-53FA-4999-9318-AF6B3D6BC093}" type="presParOf" srcId="{8ABBC07F-245F-4966-8C1C-96CB75DF674D}" destId="{82A16D22-1480-4C33-A918-38D6A37BBCF8}" srcOrd="1" destOrd="0" presId="urn:microsoft.com/office/officeart/2005/8/layout/hierarchy1"/>
    <dgm:cxn modelId="{F1E30DF0-7575-4191-8E31-86E49B52FE50}" type="presParOf" srcId="{41DE9705-F824-45E5-A5E2-59A9869EC7D8}" destId="{CE870364-1864-4B29-AADE-792764CBA0D4}" srcOrd="1" destOrd="0" presId="urn:microsoft.com/office/officeart/2005/8/layout/hierarchy1"/>
    <dgm:cxn modelId="{C1FCFBDD-D18B-457C-96E9-CAE5A5E67379}" type="presParOf" srcId="{CE870364-1864-4B29-AADE-792764CBA0D4}" destId="{F14A7A9E-BB7E-49A2-9C63-9A034F0A2522}" srcOrd="0" destOrd="0" presId="urn:microsoft.com/office/officeart/2005/8/layout/hierarchy1"/>
    <dgm:cxn modelId="{73653176-2CE6-4542-88CB-239D8A5F779B}" type="presParOf" srcId="{CE870364-1864-4B29-AADE-792764CBA0D4}" destId="{6EE5EC52-3DD1-4D8D-BFB9-B2EEA0507842}" srcOrd="1" destOrd="0" presId="urn:microsoft.com/office/officeart/2005/8/layout/hierarchy1"/>
    <dgm:cxn modelId="{6416566A-3591-45FF-A859-F13C23CAE684}" type="presParOf" srcId="{6EE5EC52-3DD1-4D8D-BFB9-B2EEA0507842}" destId="{B2C3CA47-BA08-4E9B-933D-B8BF956A6456}" srcOrd="0" destOrd="0" presId="urn:microsoft.com/office/officeart/2005/8/layout/hierarchy1"/>
    <dgm:cxn modelId="{26991D37-A76C-4D43-9432-CD68EA022B76}" type="presParOf" srcId="{B2C3CA47-BA08-4E9B-933D-B8BF956A6456}" destId="{E92948F1-A511-41F8-B924-1DC735686F59}" srcOrd="0" destOrd="0" presId="urn:microsoft.com/office/officeart/2005/8/layout/hierarchy1"/>
    <dgm:cxn modelId="{2CFC67B6-4A16-4D23-AC1F-D232A9EEEC78}" type="presParOf" srcId="{B2C3CA47-BA08-4E9B-933D-B8BF956A6456}" destId="{82B937E4-A01C-434C-80DE-B374D35A8D44}" srcOrd="1" destOrd="0" presId="urn:microsoft.com/office/officeart/2005/8/layout/hierarchy1"/>
    <dgm:cxn modelId="{CA2D75C3-457E-434F-9CD8-B1343EA4458B}" type="presParOf" srcId="{6EE5EC52-3DD1-4D8D-BFB9-B2EEA0507842}" destId="{75F2F79F-8A5C-4930-A2C4-E399E929B294}" srcOrd="1" destOrd="0" presId="urn:microsoft.com/office/officeart/2005/8/layout/hierarchy1"/>
    <dgm:cxn modelId="{3CDAA24A-A3E4-4DFA-9F5F-E6D97F84244D}" type="presParOf" srcId="{75F2F79F-8A5C-4930-A2C4-E399E929B294}" destId="{309E3E70-5F4F-4655-BA64-56305A30EC6F}" srcOrd="0" destOrd="0" presId="urn:microsoft.com/office/officeart/2005/8/layout/hierarchy1"/>
    <dgm:cxn modelId="{A89C0478-8FD0-44FD-ACF4-0188B9C6B186}" type="presParOf" srcId="{75F2F79F-8A5C-4930-A2C4-E399E929B294}" destId="{F7A636FD-1C32-4809-8356-6F6BBFBEEB75}" srcOrd="1" destOrd="0" presId="urn:microsoft.com/office/officeart/2005/8/layout/hierarchy1"/>
    <dgm:cxn modelId="{F7146009-730B-4BBD-8F17-CFC5D276D249}" type="presParOf" srcId="{F7A636FD-1C32-4809-8356-6F6BBFBEEB75}" destId="{5F3889F4-C499-42FE-BEBD-B02EBB6EE385}" srcOrd="0" destOrd="0" presId="urn:microsoft.com/office/officeart/2005/8/layout/hierarchy1"/>
    <dgm:cxn modelId="{B7562C6E-C2AC-4D05-A5C4-71210FCF2CEF}" type="presParOf" srcId="{5F3889F4-C499-42FE-BEBD-B02EBB6EE385}" destId="{434C89FB-E4FC-4F66-A981-FEE0AF2B18EE}" srcOrd="0" destOrd="0" presId="urn:microsoft.com/office/officeart/2005/8/layout/hierarchy1"/>
    <dgm:cxn modelId="{5F51C63C-78EC-4F7C-8FCE-DB84C4B4CE14}" type="presParOf" srcId="{5F3889F4-C499-42FE-BEBD-B02EBB6EE385}" destId="{527DA92A-3BDC-4642-BF16-B07DDBF2F054}" srcOrd="1" destOrd="0" presId="urn:microsoft.com/office/officeart/2005/8/layout/hierarchy1"/>
    <dgm:cxn modelId="{0C7E9879-0D98-4C54-B657-137C0B8B9148}" type="presParOf" srcId="{F7A636FD-1C32-4809-8356-6F6BBFBEEB75}" destId="{68A4F5EA-3914-4757-A65B-8E07D2E4A658}" srcOrd="1" destOrd="0" presId="urn:microsoft.com/office/officeart/2005/8/layout/hierarchy1"/>
    <dgm:cxn modelId="{ACF2DF96-A6EE-4F32-8BA4-094C6120ED73}" type="presParOf" srcId="{68A4F5EA-3914-4757-A65B-8E07D2E4A658}" destId="{0FD829D2-E9A1-4CA9-9825-0577C3B61454}" srcOrd="0" destOrd="0" presId="urn:microsoft.com/office/officeart/2005/8/layout/hierarchy1"/>
    <dgm:cxn modelId="{D1526672-31B7-421D-910D-3DD969506465}" type="presParOf" srcId="{68A4F5EA-3914-4757-A65B-8E07D2E4A658}" destId="{7883F7C1-935C-4BD4-AC70-C024F2832F91}" srcOrd="1" destOrd="0" presId="urn:microsoft.com/office/officeart/2005/8/layout/hierarchy1"/>
    <dgm:cxn modelId="{6DEA79E5-A1F2-4E77-94BE-8B495B95CB44}" type="presParOf" srcId="{7883F7C1-935C-4BD4-AC70-C024F2832F91}" destId="{75E08A2D-6EF8-4C0E-9D5B-810905CD7F58}" srcOrd="0" destOrd="0" presId="urn:microsoft.com/office/officeart/2005/8/layout/hierarchy1"/>
    <dgm:cxn modelId="{1129291A-9B1F-49F2-85C6-D749B7F7B206}" type="presParOf" srcId="{75E08A2D-6EF8-4C0E-9D5B-810905CD7F58}" destId="{028C54EA-DC2F-4131-90B8-5C564C0CF4B3}" srcOrd="0" destOrd="0" presId="urn:microsoft.com/office/officeart/2005/8/layout/hierarchy1"/>
    <dgm:cxn modelId="{528B9541-3528-4AD3-988B-125A65660D6C}" type="presParOf" srcId="{75E08A2D-6EF8-4C0E-9D5B-810905CD7F58}" destId="{C14EF41A-092D-4835-90E4-FBA39C350727}" srcOrd="1" destOrd="0" presId="urn:microsoft.com/office/officeart/2005/8/layout/hierarchy1"/>
    <dgm:cxn modelId="{DFA23152-B9C5-4FC3-81B6-4928A78083EC}" type="presParOf" srcId="{7883F7C1-935C-4BD4-AC70-C024F2832F91}" destId="{784B23FD-B0EA-4013-B093-E14C2AA3A446}" srcOrd="1" destOrd="0" presId="urn:microsoft.com/office/officeart/2005/8/layout/hierarchy1"/>
    <dgm:cxn modelId="{5503E8F4-77A7-4C91-A588-DF07E434B848}" type="presParOf" srcId="{784B23FD-B0EA-4013-B093-E14C2AA3A446}" destId="{01983840-3F03-4988-9841-F165BB19D8E2}" srcOrd="0" destOrd="0" presId="urn:microsoft.com/office/officeart/2005/8/layout/hierarchy1"/>
    <dgm:cxn modelId="{33815D13-2CFA-49BE-A9EE-07EBE306AE90}" type="presParOf" srcId="{784B23FD-B0EA-4013-B093-E14C2AA3A446}" destId="{07295FA5-D272-484B-833B-A94C34009184}" srcOrd="1" destOrd="0" presId="urn:microsoft.com/office/officeart/2005/8/layout/hierarchy1"/>
    <dgm:cxn modelId="{ED9B0C84-FF74-45A2-9AC8-600181D0D40E}" type="presParOf" srcId="{07295FA5-D272-484B-833B-A94C34009184}" destId="{36618F6D-DE5A-4DA0-978A-6E1C801C3044}" srcOrd="0" destOrd="0" presId="urn:microsoft.com/office/officeart/2005/8/layout/hierarchy1"/>
    <dgm:cxn modelId="{DE4F8A44-6DB2-48A4-91DF-23689B4B6DD0}" type="presParOf" srcId="{36618F6D-DE5A-4DA0-978A-6E1C801C3044}" destId="{612C5D5D-7B90-4C63-AF82-ADF118F8694A}" srcOrd="0" destOrd="0" presId="urn:microsoft.com/office/officeart/2005/8/layout/hierarchy1"/>
    <dgm:cxn modelId="{59DB0AF6-FA3F-4F19-8B12-672A565D7995}" type="presParOf" srcId="{36618F6D-DE5A-4DA0-978A-6E1C801C3044}" destId="{35793CC1-52E0-4C3E-848C-22AA84DE52A5}" srcOrd="1" destOrd="0" presId="urn:microsoft.com/office/officeart/2005/8/layout/hierarchy1"/>
    <dgm:cxn modelId="{12A27AA7-E289-48D0-B3B3-6268AAF9998B}" type="presParOf" srcId="{07295FA5-D272-484B-833B-A94C34009184}" destId="{C8C48BF4-5114-4C47-80E9-180141A5E0BB}" srcOrd="1" destOrd="0" presId="urn:microsoft.com/office/officeart/2005/8/layout/hierarchy1"/>
    <dgm:cxn modelId="{3BACF9B4-32AD-4D1F-81D0-7555B88C8711}" type="presParOf" srcId="{20AE65C1-811A-420D-85CF-C9EECFC2C91B}" destId="{4BF49C16-34CE-4465-9DF0-8DB1AF7F4F9F}" srcOrd="4" destOrd="0" presId="urn:microsoft.com/office/officeart/2005/8/layout/hierarchy1"/>
    <dgm:cxn modelId="{17080A22-78AA-4C0D-BEB6-21F952C7DE05}" type="presParOf" srcId="{20AE65C1-811A-420D-85CF-C9EECFC2C91B}" destId="{86588AB6-D41A-4F6F-B67F-2551CC6C06F8}" srcOrd="5" destOrd="0" presId="urn:microsoft.com/office/officeart/2005/8/layout/hierarchy1"/>
    <dgm:cxn modelId="{3965A302-05C2-4DF3-A034-0C20DA7FB912}" type="presParOf" srcId="{86588AB6-D41A-4F6F-B67F-2551CC6C06F8}" destId="{91C040F6-AB3E-47D2-B3AD-046A99A59356}" srcOrd="0" destOrd="0" presId="urn:microsoft.com/office/officeart/2005/8/layout/hierarchy1"/>
    <dgm:cxn modelId="{A042B808-03C6-4265-95F5-D2B00B712714}" type="presParOf" srcId="{91C040F6-AB3E-47D2-B3AD-046A99A59356}" destId="{E650ADE8-6C77-4575-8BF6-93BB051E3409}" srcOrd="0" destOrd="0" presId="urn:microsoft.com/office/officeart/2005/8/layout/hierarchy1"/>
    <dgm:cxn modelId="{A399343B-91D5-4CBA-90E6-CDF0B2BEE83E}" type="presParOf" srcId="{91C040F6-AB3E-47D2-B3AD-046A99A59356}" destId="{75DFD074-4EA6-4DC0-8180-471EA10AFFFF}" srcOrd="1" destOrd="0" presId="urn:microsoft.com/office/officeart/2005/8/layout/hierarchy1"/>
    <dgm:cxn modelId="{9E74F4B2-2EA7-4E80-92F9-50755C5CD7CF}" type="presParOf" srcId="{86588AB6-D41A-4F6F-B67F-2551CC6C06F8}" destId="{1060932B-1182-40A3-8F35-6C5EB9DBBD10}" srcOrd="1" destOrd="0" presId="urn:microsoft.com/office/officeart/2005/8/layout/hierarchy1"/>
    <dgm:cxn modelId="{805E5B52-4D18-461B-A0BA-A5535EEBEBE3}" type="presParOf" srcId="{1060932B-1182-40A3-8F35-6C5EB9DBBD10}" destId="{68D72E31-58A3-4C1F-A23C-21A0B9CA4F2F}" srcOrd="0" destOrd="0" presId="urn:microsoft.com/office/officeart/2005/8/layout/hierarchy1"/>
    <dgm:cxn modelId="{4E07280E-0CB2-44B8-BAA2-9EF124CF4727}" type="presParOf" srcId="{1060932B-1182-40A3-8F35-6C5EB9DBBD10}" destId="{28DA443B-2BB3-45BA-854C-8B42E24AF387}" srcOrd="1" destOrd="0" presId="urn:microsoft.com/office/officeart/2005/8/layout/hierarchy1"/>
    <dgm:cxn modelId="{4C7BAEB7-EE47-4816-8CC4-40CDAB41BCDE}" type="presParOf" srcId="{28DA443B-2BB3-45BA-854C-8B42E24AF387}" destId="{CA98EE20-848A-4A09-B4FA-2078AA394EC2}" srcOrd="0" destOrd="0" presId="urn:microsoft.com/office/officeart/2005/8/layout/hierarchy1"/>
    <dgm:cxn modelId="{634D2BBA-0EBC-463A-AE4A-7EAAE067DB9A}" type="presParOf" srcId="{CA98EE20-848A-4A09-B4FA-2078AA394EC2}" destId="{E315B816-AEFA-4C9F-8500-4B3D24A098EE}" srcOrd="0" destOrd="0" presId="urn:microsoft.com/office/officeart/2005/8/layout/hierarchy1"/>
    <dgm:cxn modelId="{37C4EF76-D991-460D-8203-330C781ACA37}" type="presParOf" srcId="{CA98EE20-848A-4A09-B4FA-2078AA394EC2}" destId="{B209DC58-185D-47B0-8964-A51F6731115E}" srcOrd="1" destOrd="0" presId="urn:microsoft.com/office/officeart/2005/8/layout/hierarchy1"/>
    <dgm:cxn modelId="{2C7E39C3-DDB4-47CE-BC6C-99ED0277A605}" type="presParOf" srcId="{28DA443B-2BB3-45BA-854C-8B42E24AF387}" destId="{278885CC-047A-412B-A2DE-193727CCABEE}" srcOrd="1" destOrd="0" presId="urn:microsoft.com/office/officeart/2005/8/layout/hierarchy1"/>
    <dgm:cxn modelId="{35C2D2C5-0CC9-4C38-B1E3-3642B1BB9353}" type="presParOf" srcId="{278885CC-047A-412B-A2DE-193727CCABEE}" destId="{B1270007-2B84-4018-BA66-595222B38D29}" srcOrd="0" destOrd="0" presId="urn:microsoft.com/office/officeart/2005/8/layout/hierarchy1"/>
    <dgm:cxn modelId="{DB78E5C7-08FC-4294-9B90-FDA83ACFAD4B}" type="presParOf" srcId="{278885CC-047A-412B-A2DE-193727CCABEE}" destId="{F5A3C05C-BDC4-4314-94DA-253FE64A34B6}" srcOrd="1" destOrd="0" presId="urn:microsoft.com/office/officeart/2005/8/layout/hierarchy1"/>
    <dgm:cxn modelId="{2009044F-9268-4F07-B67D-BB999FE866FD}" type="presParOf" srcId="{F5A3C05C-BDC4-4314-94DA-253FE64A34B6}" destId="{FAB0BB42-6ED2-450E-819B-F29F34981877}" srcOrd="0" destOrd="0" presId="urn:microsoft.com/office/officeart/2005/8/layout/hierarchy1"/>
    <dgm:cxn modelId="{68E0D39D-5D63-46B3-A9B1-94908521F5A2}" type="presParOf" srcId="{FAB0BB42-6ED2-450E-819B-F29F34981877}" destId="{C55D7740-7AAD-4A74-822C-4C64D7F7B38D}" srcOrd="0" destOrd="0" presId="urn:microsoft.com/office/officeart/2005/8/layout/hierarchy1"/>
    <dgm:cxn modelId="{30A57257-2699-4B7F-89F9-CCA779011189}" type="presParOf" srcId="{FAB0BB42-6ED2-450E-819B-F29F34981877}" destId="{677CBD81-F320-4012-AAEF-A22E3082E9EE}" srcOrd="1" destOrd="0" presId="urn:microsoft.com/office/officeart/2005/8/layout/hierarchy1"/>
    <dgm:cxn modelId="{420D3FFD-7811-4EDA-A998-F14FFFDA585D}" type="presParOf" srcId="{F5A3C05C-BDC4-4314-94DA-253FE64A34B6}" destId="{4E9611AE-88F7-450A-97DB-EC4DA05484D4}" srcOrd="1" destOrd="0" presId="urn:microsoft.com/office/officeart/2005/8/layout/hierarchy1"/>
    <dgm:cxn modelId="{C76CF547-938D-4581-93A4-B897E7BCED8F}" type="presParOf" srcId="{4E9611AE-88F7-450A-97DB-EC4DA05484D4}" destId="{7D555C84-DEA7-4B2C-8642-A957101F2221}" srcOrd="0" destOrd="0" presId="urn:microsoft.com/office/officeart/2005/8/layout/hierarchy1"/>
    <dgm:cxn modelId="{03C820F2-02DC-4383-852D-2C6098C0356E}" type="presParOf" srcId="{4E9611AE-88F7-450A-97DB-EC4DA05484D4}" destId="{C64679C6-0ED6-4761-A25D-723DFE3B3AD3}" srcOrd="1" destOrd="0" presId="urn:microsoft.com/office/officeart/2005/8/layout/hierarchy1"/>
    <dgm:cxn modelId="{974982C0-3F70-4B74-A2A9-7EC553B4B9ED}" type="presParOf" srcId="{C64679C6-0ED6-4761-A25D-723DFE3B3AD3}" destId="{75F33758-DAA6-4D9B-B728-9D690200DF48}" srcOrd="0" destOrd="0" presId="urn:microsoft.com/office/officeart/2005/8/layout/hierarchy1"/>
    <dgm:cxn modelId="{282598A7-B812-4F5D-A57D-3917968D3148}" type="presParOf" srcId="{75F33758-DAA6-4D9B-B728-9D690200DF48}" destId="{14563C78-5FAE-4095-9960-4AFCE4DF5F5F}" srcOrd="0" destOrd="0" presId="urn:microsoft.com/office/officeart/2005/8/layout/hierarchy1"/>
    <dgm:cxn modelId="{A3F6B305-6013-454B-AE8C-41772AAE5BCA}" type="presParOf" srcId="{75F33758-DAA6-4D9B-B728-9D690200DF48}" destId="{D38451A1-DF1B-42D5-B473-0C2384A940AB}" srcOrd="1" destOrd="0" presId="urn:microsoft.com/office/officeart/2005/8/layout/hierarchy1"/>
    <dgm:cxn modelId="{3736FC46-C4E8-4367-90A2-FBA3DC5D7037}" type="presParOf" srcId="{C64679C6-0ED6-4761-A25D-723DFE3B3AD3}" destId="{E6424AB0-DFB4-4A05-A87B-D4C380CC331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594FF70-AE1B-4160-8662-2982EA1A3578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DD964BB-1028-4017-B58F-D17E9D113A6F}">
      <dgm:prSet phldrT="[Текст]" custT="1"/>
      <dgm:spPr/>
      <dgm:t>
        <a:bodyPr/>
        <a:lstStyle/>
        <a:p>
          <a:r>
            <a:rPr lang="ru-RU" sz="4000" b="1" dirty="0" smtClean="0">
              <a:solidFill>
                <a:schemeClr val="bg1"/>
              </a:solidFill>
              <a:latin typeface="Comic Sans MS" pitchFamily="66" charset="0"/>
            </a:rPr>
            <a:t>Язычество – нехристианская политеистическая религия </a:t>
          </a:r>
          <a:endParaRPr lang="ru-RU" sz="4000" b="1" dirty="0">
            <a:solidFill>
              <a:schemeClr val="bg1"/>
            </a:solidFill>
            <a:latin typeface="Comic Sans MS" pitchFamily="66" charset="0"/>
          </a:endParaRPr>
        </a:p>
      </dgm:t>
    </dgm:pt>
    <dgm:pt modelId="{3A2E07CF-2072-4185-B80F-8B0745905AD3}" type="parTrans" cxnId="{2B3791BE-813D-45D2-BB04-DB8D876AC767}">
      <dgm:prSet/>
      <dgm:spPr/>
      <dgm:t>
        <a:bodyPr/>
        <a:lstStyle/>
        <a:p>
          <a:endParaRPr lang="ru-RU"/>
        </a:p>
      </dgm:t>
    </dgm:pt>
    <dgm:pt modelId="{3AE19C75-9C16-4F8D-B4C1-AF5BB1A1BB61}" type="sibTrans" cxnId="{2B3791BE-813D-45D2-BB04-DB8D876AC767}">
      <dgm:prSet/>
      <dgm:spPr/>
      <dgm:t>
        <a:bodyPr/>
        <a:lstStyle/>
        <a:p>
          <a:endParaRPr lang="ru-RU"/>
        </a:p>
      </dgm:t>
    </dgm:pt>
    <dgm:pt modelId="{8B9C6634-0F65-487F-A41F-186CD72809BF}">
      <dgm:prSet phldrT="[Текст]"/>
      <dgm:spPr/>
      <dgm:t>
        <a:bodyPr/>
        <a:lstStyle/>
        <a:p>
          <a:r>
            <a:rPr lang="ru-RU" dirty="0" smtClean="0"/>
            <a:t>Поклонение явлениям природы </a:t>
          </a:r>
          <a:endParaRPr lang="ru-RU" dirty="0"/>
        </a:p>
      </dgm:t>
    </dgm:pt>
    <dgm:pt modelId="{E0F14DB6-C198-41E1-8400-6FB883D269F7}" type="parTrans" cxnId="{85A44CB4-BE3D-4642-A006-0EC5D29B43A3}">
      <dgm:prSet/>
      <dgm:spPr/>
      <dgm:t>
        <a:bodyPr/>
        <a:lstStyle/>
        <a:p>
          <a:endParaRPr lang="ru-RU" dirty="0"/>
        </a:p>
      </dgm:t>
    </dgm:pt>
    <dgm:pt modelId="{92D67162-289F-4071-A9FE-4294A42A1344}" type="sibTrans" cxnId="{85A44CB4-BE3D-4642-A006-0EC5D29B43A3}">
      <dgm:prSet/>
      <dgm:spPr/>
      <dgm:t>
        <a:bodyPr/>
        <a:lstStyle/>
        <a:p>
          <a:endParaRPr lang="ru-RU"/>
        </a:p>
      </dgm:t>
    </dgm:pt>
    <dgm:pt modelId="{F0C941F8-23A8-48E3-999A-F172C6DF8457}">
      <dgm:prSet phldrT="[Текст]"/>
      <dgm:spPr/>
      <dgm:t>
        <a:bodyPr/>
        <a:lstStyle/>
        <a:p>
          <a:r>
            <a:rPr lang="ru-RU" dirty="0" smtClean="0"/>
            <a:t>Культ и почитание предков</a:t>
          </a:r>
          <a:endParaRPr lang="ru-RU" dirty="0"/>
        </a:p>
      </dgm:t>
    </dgm:pt>
    <dgm:pt modelId="{9CDD68D7-4B1E-4B73-9FAD-324F389588DA}" type="parTrans" cxnId="{182CC155-9619-4B83-B88A-4D057A26FC1F}">
      <dgm:prSet/>
      <dgm:spPr/>
      <dgm:t>
        <a:bodyPr/>
        <a:lstStyle/>
        <a:p>
          <a:endParaRPr lang="ru-RU" dirty="0"/>
        </a:p>
      </dgm:t>
    </dgm:pt>
    <dgm:pt modelId="{550CBE5D-0579-4479-A0FE-445AF4C46565}" type="sibTrans" cxnId="{182CC155-9619-4B83-B88A-4D057A26FC1F}">
      <dgm:prSet/>
      <dgm:spPr/>
      <dgm:t>
        <a:bodyPr/>
        <a:lstStyle/>
        <a:p>
          <a:endParaRPr lang="ru-RU"/>
        </a:p>
      </dgm:t>
    </dgm:pt>
    <dgm:pt modelId="{569F2EC7-B3CC-46E3-BBB1-5DFE3F293B27}" type="pres">
      <dgm:prSet presAssocID="{3594FF70-AE1B-4160-8662-2982EA1A357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C2F3B38-0107-4FF7-A9C9-F6F6A01E59C1}" type="pres">
      <dgm:prSet presAssocID="{1DD964BB-1028-4017-B58F-D17E9D113A6F}" presName="hierRoot1" presStyleCnt="0">
        <dgm:presLayoutVars>
          <dgm:hierBranch val="init"/>
        </dgm:presLayoutVars>
      </dgm:prSet>
      <dgm:spPr/>
    </dgm:pt>
    <dgm:pt modelId="{80EC1428-565E-45EA-A4C9-77D5EC6C5A0B}" type="pres">
      <dgm:prSet presAssocID="{1DD964BB-1028-4017-B58F-D17E9D113A6F}" presName="rootComposite1" presStyleCnt="0"/>
      <dgm:spPr/>
    </dgm:pt>
    <dgm:pt modelId="{B42E730B-4CC5-4EA8-B22D-30375A9D8FF3}" type="pres">
      <dgm:prSet presAssocID="{1DD964BB-1028-4017-B58F-D17E9D113A6F}" presName="rootText1" presStyleLbl="node0" presStyleIdx="0" presStyleCnt="1" custScaleX="342046" custScaleY="176366" custLinFactNeighborX="-1722" custLinFactNeighborY="-597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7721150-79F9-4DED-9041-A503C0B6E710}" type="pres">
      <dgm:prSet presAssocID="{1DD964BB-1028-4017-B58F-D17E9D113A6F}" presName="rootConnector1" presStyleLbl="node1" presStyleIdx="0" presStyleCnt="0"/>
      <dgm:spPr/>
      <dgm:t>
        <a:bodyPr/>
        <a:lstStyle/>
        <a:p>
          <a:endParaRPr lang="ru-RU"/>
        </a:p>
      </dgm:t>
    </dgm:pt>
    <dgm:pt modelId="{DB1E567B-6B35-4FBD-A33C-8159995A3715}" type="pres">
      <dgm:prSet presAssocID="{1DD964BB-1028-4017-B58F-D17E9D113A6F}" presName="hierChild2" presStyleCnt="0"/>
      <dgm:spPr/>
    </dgm:pt>
    <dgm:pt modelId="{52D063BC-325A-49D6-A90D-58BB133FDE2D}" type="pres">
      <dgm:prSet presAssocID="{E0F14DB6-C198-41E1-8400-6FB883D269F7}" presName="Name37" presStyleLbl="parChTrans1D2" presStyleIdx="0" presStyleCnt="2"/>
      <dgm:spPr/>
      <dgm:t>
        <a:bodyPr/>
        <a:lstStyle/>
        <a:p>
          <a:endParaRPr lang="ru-RU"/>
        </a:p>
      </dgm:t>
    </dgm:pt>
    <dgm:pt modelId="{FE25A602-0FFA-4999-AD95-3EEDB9614CFD}" type="pres">
      <dgm:prSet presAssocID="{8B9C6634-0F65-487F-A41F-186CD72809BF}" presName="hierRoot2" presStyleCnt="0">
        <dgm:presLayoutVars>
          <dgm:hierBranch val="init"/>
        </dgm:presLayoutVars>
      </dgm:prSet>
      <dgm:spPr/>
    </dgm:pt>
    <dgm:pt modelId="{72149578-4585-40C8-B3BB-6F3138B7BEC3}" type="pres">
      <dgm:prSet presAssocID="{8B9C6634-0F65-487F-A41F-186CD72809BF}" presName="rootComposite" presStyleCnt="0"/>
      <dgm:spPr/>
    </dgm:pt>
    <dgm:pt modelId="{C02A14C3-48AF-4351-9EC8-D5DBCBB2A5E1}" type="pres">
      <dgm:prSet presAssocID="{8B9C6634-0F65-487F-A41F-186CD72809BF}" presName="rootText" presStyleLbl="node2" presStyleIdx="0" presStyleCnt="2" custScaleX="107831" custScaleY="209888" custLinFactNeighborX="-28083" custLinFactNeighborY="266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58DB3B0-FAE5-4170-A52D-8E7CA2147814}" type="pres">
      <dgm:prSet presAssocID="{8B9C6634-0F65-487F-A41F-186CD72809BF}" presName="rootConnector" presStyleLbl="node2" presStyleIdx="0" presStyleCnt="2"/>
      <dgm:spPr/>
      <dgm:t>
        <a:bodyPr/>
        <a:lstStyle/>
        <a:p>
          <a:endParaRPr lang="ru-RU"/>
        </a:p>
      </dgm:t>
    </dgm:pt>
    <dgm:pt modelId="{40787502-60C8-4B7D-9337-39B9CBBB89A7}" type="pres">
      <dgm:prSet presAssocID="{8B9C6634-0F65-487F-A41F-186CD72809BF}" presName="hierChild4" presStyleCnt="0"/>
      <dgm:spPr/>
    </dgm:pt>
    <dgm:pt modelId="{34ECAA87-F29D-44D7-8A6F-52F3AEC95F31}" type="pres">
      <dgm:prSet presAssocID="{8B9C6634-0F65-487F-A41F-186CD72809BF}" presName="hierChild5" presStyleCnt="0"/>
      <dgm:spPr/>
    </dgm:pt>
    <dgm:pt modelId="{120D4230-EC7F-48B3-87B6-8F9A625F7CB8}" type="pres">
      <dgm:prSet presAssocID="{9CDD68D7-4B1E-4B73-9FAD-324F389588DA}" presName="Name37" presStyleLbl="parChTrans1D2" presStyleIdx="1" presStyleCnt="2"/>
      <dgm:spPr/>
      <dgm:t>
        <a:bodyPr/>
        <a:lstStyle/>
        <a:p>
          <a:endParaRPr lang="ru-RU"/>
        </a:p>
      </dgm:t>
    </dgm:pt>
    <dgm:pt modelId="{8FFD446A-84D3-4736-8E76-BA68F4DCF61B}" type="pres">
      <dgm:prSet presAssocID="{F0C941F8-23A8-48E3-999A-F172C6DF8457}" presName="hierRoot2" presStyleCnt="0">
        <dgm:presLayoutVars>
          <dgm:hierBranch val="init"/>
        </dgm:presLayoutVars>
      </dgm:prSet>
      <dgm:spPr/>
    </dgm:pt>
    <dgm:pt modelId="{0286FD0C-E4C9-47D4-97C9-4817AD8F4C96}" type="pres">
      <dgm:prSet presAssocID="{F0C941F8-23A8-48E3-999A-F172C6DF8457}" presName="rootComposite" presStyleCnt="0"/>
      <dgm:spPr/>
    </dgm:pt>
    <dgm:pt modelId="{A88791F2-8E0A-452F-8231-7EE3155A0478}" type="pres">
      <dgm:prSet presAssocID="{F0C941F8-23A8-48E3-999A-F172C6DF8457}" presName="rootText" presStyleLbl="node2" presStyleIdx="1" presStyleCnt="2" custScaleX="109258" custScaleY="209888" custLinFactNeighborX="24989" custLinFactNeighborY="266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B738180-0F1B-419F-BA50-ED3724192C68}" type="pres">
      <dgm:prSet presAssocID="{F0C941F8-23A8-48E3-999A-F172C6DF8457}" presName="rootConnector" presStyleLbl="node2" presStyleIdx="1" presStyleCnt="2"/>
      <dgm:spPr/>
      <dgm:t>
        <a:bodyPr/>
        <a:lstStyle/>
        <a:p>
          <a:endParaRPr lang="ru-RU"/>
        </a:p>
      </dgm:t>
    </dgm:pt>
    <dgm:pt modelId="{92A05982-DDC2-48DF-B824-D73A4B2D42FA}" type="pres">
      <dgm:prSet presAssocID="{F0C941F8-23A8-48E3-999A-F172C6DF8457}" presName="hierChild4" presStyleCnt="0"/>
      <dgm:spPr/>
    </dgm:pt>
    <dgm:pt modelId="{B4560E68-5DB4-4660-A6A1-9C2F17A6F026}" type="pres">
      <dgm:prSet presAssocID="{F0C941F8-23A8-48E3-999A-F172C6DF8457}" presName="hierChild5" presStyleCnt="0"/>
      <dgm:spPr/>
    </dgm:pt>
    <dgm:pt modelId="{B68E3B4E-CC6B-4EF5-9CD6-F929DFAD387E}" type="pres">
      <dgm:prSet presAssocID="{1DD964BB-1028-4017-B58F-D17E9D113A6F}" presName="hierChild3" presStyleCnt="0"/>
      <dgm:spPr/>
    </dgm:pt>
  </dgm:ptLst>
  <dgm:cxnLst>
    <dgm:cxn modelId="{42956586-D550-40C7-A042-9DDB37A7C764}" type="presOf" srcId="{F0C941F8-23A8-48E3-999A-F172C6DF8457}" destId="{A88791F2-8E0A-452F-8231-7EE3155A0478}" srcOrd="0" destOrd="0" presId="urn:microsoft.com/office/officeart/2005/8/layout/orgChart1"/>
    <dgm:cxn modelId="{85A44CB4-BE3D-4642-A006-0EC5D29B43A3}" srcId="{1DD964BB-1028-4017-B58F-D17E9D113A6F}" destId="{8B9C6634-0F65-487F-A41F-186CD72809BF}" srcOrd="0" destOrd="0" parTransId="{E0F14DB6-C198-41E1-8400-6FB883D269F7}" sibTransId="{92D67162-289F-4071-A9FE-4294A42A1344}"/>
    <dgm:cxn modelId="{2783000E-F57D-41DD-9176-AB4E36905FA8}" type="presOf" srcId="{8B9C6634-0F65-487F-A41F-186CD72809BF}" destId="{358DB3B0-FAE5-4170-A52D-8E7CA2147814}" srcOrd="1" destOrd="0" presId="urn:microsoft.com/office/officeart/2005/8/layout/orgChart1"/>
    <dgm:cxn modelId="{546EF90E-D938-4B77-BC70-A50B6E5D5A7F}" type="presOf" srcId="{1DD964BB-1028-4017-B58F-D17E9D113A6F}" destId="{B42E730B-4CC5-4EA8-B22D-30375A9D8FF3}" srcOrd="0" destOrd="0" presId="urn:microsoft.com/office/officeart/2005/8/layout/orgChart1"/>
    <dgm:cxn modelId="{F0912F49-A219-4BEB-B093-7111A61B85AA}" type="presOf" srcId="{F0C941F8-23A8-48E3-999A-F172C6DF8457}" destId="{DB738180-0F1B-419F-BA50-ED3724192C68}" srcOrd="1" destOrd="0" presId="urn:microsoft.com/office/officeart/2005/8/layout/orgChart1"/>
    <dgm:cxn modelId="{93BC61D2-F635-4659-BF31-031602C7E989}" type="presOf" srcId="{9CDD68D7-4B1E-4B73-9FAD-324F389588DA}" destId="{120D4230-EC7F-48B3-87B6-8F9A625F7CB8}" srcOrd="0" destOrd="0" presId="urn:microsoft.com/office/officeart/2005/8/layout/orgChart1"/>
    <dgm:cxn modelId="{D97A8DDC-CB9B-4D2C-AFDF-85AA31B146FD}" type="presOf" srcId="{8B9C6634-0F65-487F-A41F-186CD72809BF}" destId="{C02A14C3-48AF-4351-9EC8-D5DBCBB2A5E1}" srcOrd="0" destOrd="0" presId="urn:microsoft.com/office/officeart/2005/8/layout/orgChart1"/>
    <dgm:cxn modelId="{182CC155-9619-4B83-B88A-4D057A26FC1F}" srcId="{1DD964BB-1028-4017-B58F-D17E9D113A6F}" destId="{F0C941F8-23A8-48E3-999A-F172C6DF8457}" srcOrd="1" destOrd="0" parTransId="{9CDD68D7-4B1E-4B73-9FAD-324F389588DA}" sibTransId="{550CBE5D-0579-4479-A0FE-445AF4C46565}"/>
    <dgm:cxn modelId="{8C118FA8-BA5B-41CA-917E-F6F566AE8A1D}" type="presOf" srcId="{1DD964BB-1028-4017-B58F-D17E9D113A6F}" destId="{67721150-79F9-4DED-9041-A503C0B6E710}" srcOrd="1" destOrd="0" presId="urn:microsoft.com/office/officeart/2005/8/layout/orgChart1"/>
    <dgm:cxn modelId="{2B3791BE-813D-45D2-BB04-DB8D876AC767}" srcId="{3594FF70-AE1B-4160-8662-2982EA1A3578}" destId="{1DD964BB-1028-4017-B58F-D17E9D113A6F}" srcOrd="0" destOrd="0" parTransId="{3A2E07CF-2072-4185-B80F-8B0745905AD3}" sibTransId="{3AE19C75-9C16-4F8D-B4C1-AF5BB1A1BB61}"/>
    <dgm:cxn modelId="{F623FD07-3848-4AF1-A32D-24FB3988CF63}" type="presOf" srcId="{E0F14DB6-C198-41E1-8400-6FB883D269F7}" destId="{52D063BC-325A-49D6-A90D-58BB133FDE2D}" srcOrd="0" destOrd="0" presId="urn:microsoft.com/office/officeart/2005/8/layout/orgChart1"/>
    <dgm:cxn modelId="{4D21988D-8F5A-4637-852C-13BEECDB22E6}" type="presOf" srcId="{3594FF70-AE1B-4160-8662-2982EA1A3578}" destId="{569F2EC7-B3CC-46E3-BBB1-5DFE3F293B27}" srcOrd="0" destOrd="0" presId="urn:microsoft.com/office/officeart/2005/8/layout/orgChart1"/>
    <dgm:cxn modelId="{933B5531-A19D-4BDB-85C9-03AE4BD1713A}" type="presParOf" srcId="{569F2EC7-B3CC-46E3-BBB1-5DFE3F293B27}" destId="{5C2F3B38-0107-4FF7-A9C9-F6F6A01E59C1}" srcOrd="0" destOrd="0" presId="urn:microsoft.com/office/officeart/2005/8/layout/orgChart1"/>
    <dgm:cxn modelId="{CD9D3E57-1FA2-4A5C-83E6-A6C99F173C7F}" type="presParOf" srcId="{5C2F3B38-0107-4FF7-A9C9-F6F6A01E59C1}" destId="{80EC1428-565E-45EA-A4C9-77D5EC6C5A0B}" srcOrd="0" destOrd="0" presId="urn:microsoft.com/office/officeart/2005/8/layout/orgChart1"/>
    <dgm:cxn modelId="{5047780B-0DE3-4E49-B394-C65EF5ABC3CA}" type="presParOf" srcId="{80EC1428-565E-45EA-A4C9-77D5EC6C5A0B}" destId="{B42E730B-4CC5-4EA8-B22D-30375A9D8FF3}" srcOrd="0" destOrd="0" presId="urn:microsoft.com/office/officeart/2005/8/layout/orgChart1"/>
    <dgm:cxn modelId="{BF28E417-3275-4599-810E-05D3475E5650}" type="presParOf" srcId="{80EC1428-565E-45EA-A4C9-77D5EC6C5A0B}" destId="{67721150-79F9-4DED-9041-A503C0B6E710}" srcOrd="1" destOrd="0" presId="urn:microsoft.com/office/officeart/2005/8/layout/orgChart1"/>
    <dgm:cxn modelId="{F64020A5-6230-4446-9D02-FE3C6842FF4D}" type="presParOf" srcId="{5C2F3B38-0107-4FF7-A9C9-F6F6A01E59C1}" destId="{DB1E567B-6B35-4FBD-A33C-8159995A3715}" srcOrd="1" destOrd="0" presId="urn:microsoft.com/office/officeart/2005/8/layout/orgChart1"/>
    <dgm:cxn modelId="{A5DD2745-BEB0-43C6-BCC7-699370035CE3}" type="presParOf" srcId="{DB1E567B-6B35-4FBD-A33C-8159995A3715}" destId="{52D063BC-325A-49D6-A90D-58BB133FDE2D}" srcOrd="0" destOrd="0" presId="urn:microsoft.com/office/officeart/2005/8/layout/orgChart1"/>
    <dgm:cxn modelId="{D6D6ECD2-58AC-420E-B110-8E90A235D6E9}" type="presParOf" srcId="{DB1E567B-6B35-4FBD-A33C-8159995A3715}" destId="{FE25A602-0FFA-4999-AD95-3EEDB9614CFD}" srcOrd="1" destOrd="0" presId="urn:microsoft.com/office/officeart/2005/8/layout/orgChart1"/>
    <dgm:cxn modelId="{D559EC6B-6BD3-4681-BA01-BA0378BE467C}" type="presParOf" srcId="{FE25A602-0FFA-4999-AD95-3EEDB9614CFD}" destId="{72149578-4585-40C8-B3BB-6F3138B7BEC3}" srcOrd="0" destOrd="0" presId="urn:microsoft.com/office/officeart/2005/8/layout/orgChart1"/>
    <dgm:cxn modelId="{67B28E0F-F731-460D-9A67-A6896E0E2EEE}" type="presParOf" srcId="{72149578-4585-40C8-B3BB-6F3138B7BEC3}" destId="{C02A14C3-48AF-4351-9EC8-D5DBCBB2A5E1}" srcOrd="0" destOrd="0" presId="urn:microsoft.com/office/officeart/2005/8/layout/orgChart1"/>
    <dgm:cxn modelId="{1E9A4F41-4569-4BA5-916F-F4306089DE94}" type="presParOf" srcId="{72149578-4585-40C8-B3BB-6F3138B7BEC3}" destId="{358DB3B0-FAE5-4170-A52D-8E7CA2147814}" srcOrd="1" destOrd="0" presId="urn:microsoft.com/office/officeart/2005/8/layout/orgChart1"/>
    <dgm:cxn modelId="{1622D934-9EEE-437C-9150-C2500CBC981D}" type="presParOf" srcId="{FE25A602-0FFA-4999-AD95-3EEDB9614CFD}" destId="{40787502-60C8-4B7D-9337-39B9CBBB89A7}" srcOrd="1" destOrd="0" presId="urn:microsoft.com/office/officeart/2005/8/layout/orgChart1"/>
    <dgm:cxn modelId="{36674752-2AC6-4430-B058-77CFBAFC6824}" type="presParOf" srcId="{FE25A602-0FFA-4999-AD95-3EEDB9614CFD}" destId="{34ECAA87-F29D-44D7-8A6F-52F3AEC95F31}" srcOrd="2" destOrd="0" presId="urn:microsoft.com/office/officeart/2005/8/layout/orgChart1"/>
    <dgm:cxn modelId="{0F6D9C38-A7C5-4354-8835-7442E69A4334}" type="presParOf" srcId="{DB1E567B-6B35-4FBD-A33C-8159995A3715}" destId="{120D4230-EC7F-48B3-87B6-8F9A625F7CB8}" srcOrd="2" destOrd="0" presId="urn:microsoft.com/office/officeart/2005/8/layout/orgChart1"/>
    <dgm:cxn modelId="{8A1AE931-9601-4651-951B-E6B43A8FAE00}" type="presParOf" srcId="{DB1E567B-6B35-4FBD-A33C-8159995A3715}" destId="{8FFD446A-84D3-4736-8E76-BA68F4DCF61B}" srcOrd="3" destOrd="0" presId="urn:microsoft.com/office/officeart/2005/8/layout/orgChart1"/>
    <dgm:cxn modelId="{8620F00F-F0B0-4F8B-8DF9-6D20A46CC766}" type="presParOf" srcId="{8FFD446A-84D3-4736-8E76-BA68F4DCF61B}" destId="{0286FD0C-E4C9-47D4-97C9-4817AD8F4C96}" srcOrd="0" destOrd="0" presId="urn:microsoft.com/office/officeart/2005/8/layout/orgChart1"/>
    <dgm:cxn modelId="{6A41B991-B601-406D-AEF7-979C5DB648A5}" type="presParOf" srcId="{0286FD0C-E4C9-47D4-97C9-4817AD8F4C96}" destId="{A88791F2-8E0A-452F-8231-7EE3155A0478}" srcOrd="0" destOrd="0" presId="urn:microsoft.com/office/officeart/2005/8/layout/orgChart1"/>
    <dgm:cxn modelId="{3EAB0FC5-B37E-41B3-90FD-394A4E860EDE}" type="presParOf" srcId="{0286FD0C-E4C9-47D4-97C9-4817AD8F4C96}" destId="{DB738180-0F1B-419F-BA50-ED3724192C68}" srcOrd="1" destOrd="0" presId="urn:microsoft.com/office/officeart/2005/8/layout/orgChart1"/>
    <dgm:cxn modelId="{798529B5-B5B5-4994-9EE5-50CDD1F6275A}" type="presParOf" srcId="{8FFD446A-84D3-4736-8E76-BA68F4DCF61B}" destId="{92A05982-DDC2-48DF-B824-D73A4B2D42FA}" srcOrd="1" destOrd="0" presId="urn:microsoft.com/office/officeart/2005/8/layout/orgChart1"/>
    <dgm:cxn modelId="{BFF0A579-8155-408E-B188-88FC84EFA64E}" type="presParOf" srcId="{8FFD446A-84D3-4736-8E76-BA68F4DCF61B}" destId="{B4560E68-5DB4-4660-A6A1-9C2F17A6F026}" srcOrd="2" destOrd="0" presId="urn:microsoft.com/office/officeart/2005/8/layout/orgChart1"/>
    <dgm:cxn modelId="{A4546CE8-4990-441B-804A-FA5EBF162B8E}" type="presParOf" srcId="{5C2F3B38-0107-4FF7-A9C9-F6F6A01E59C1}" destId="{B68E3B4E-CC6B-4EF5-9CD6-F929DFAD387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B8A9597-F7E5-4C16-9376-3FE395F9AFE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798689D-CEE5-4AB3-AB42-D127679DF63F}">
      <dgm:prSet phldrT="[Текст]" custT="1"/>
      <dgm:spPr/>
      <dgm:t>
        <a:bodyPr/>
        <a:lstStyle/>
        <a:p>
          <a:r>
            <a:rPr lang="ru-RU" sz="3600" dirty="0" smtClean="0"/>
            <a:t>Языческие боги</a:t>
          </a:r>
          <a:endParaRPr lang="ru-RU" sz="3600" dirty="0"/>
        </a:p>
      </dgm:t>
    </dgm:pt>
    <dgm:pt modelId="{F59A424C-809F-454D-BB29-4F67C50C4B08}" type="parTrans" cxnId="{E02BBD3A-F32B-4275-93F5-9C9120315BF2}">
      <dgm:prSet/>
      <dgm:spPr/>
      <dgm:t>
        <a:bodyPr/>
        <a:lstStyle/>
        <a:p>
          <a:endParaRPr lang="ru-RU"/>
        </a:p>
      </dgm:t>
    </dgm:pt>
    <dgm:pt modelId="{E3BE6107-50F6-4CF0-8216-8E36B81D713C}" type="sibTrans" cxnId="{E02BBD3A-F32B-4275-93F5-9C9120315BF2}">
      <dgm:prSet/>
      <dgm:spPr/>
      <dgm:t>
        <a:bodyPr/>
        <a:lstStyle/>
        <a:p>
          <a:endParaRPr lang="ru-RU"/>
        </a:p>
      </dgm:t>
    </dgm:pt>
    <dgm:pt modelId="{17619E9D-E54A-49F2-A24C-E10FCFC1180A}">
      <dgm:prSet phldrT="[Текст]"/>
      <dgm:spPr/>
      <dgm:t>
        <a:bodyPr/>
        <a:lstStyle/>
        <a:p>
          <a:r>
            <a:rPr lang="ru-RU" dirty="0" err="1" smtClean="0"/>
            <a:t>Даждьбог</a:t>
          </a:r>
          <a:r>
            <a:rPr lang="ru-RU" dirty="0" smtClean="0"/>
            <a:t> – бог солнца</a:t>
          </a:r>
          <a:endParaRPr lang="ru-RU" dirty="0"/>
        </a:p>
      </dgm:t>
    </dgm:pt>
    <dgm:pt modelId="{8B2B7697-DCF4-4DA5-84AB-BD4B6651C5D5}" type="parTrans" cxnId="{E100A3E1-D2DB-4F35-B147-6A44B5E6D470}">
      <dgm:prSet/>
      <dgm:spPr/>
      <dgm:t>
        <a:bodyPr/>
        <a:lstStyle/>
        <a:p>
          <a:endParaRPr lang="ru-RU"/>
        </a:p>
      </dgm:t>
    </dgm:pt>
    <dgm:pt modelId="{C5EC01B7-0ED1-47CC-A9EB-4CC5ACE777C9}" type="sibTrans" cxnId="{E100A3E1-D2DB-4F35-B147-6A44B5E6D470}">
      <dgm:prSet/>
      <dgm:spPr/>
      <dgm:t>
        <a:bodyPr/>
        <a:lstStyle/>
        <a:p>
          <a:endParaRPr lang="ru-RU"/>
        </a:p>
      </dgm:t>
    </dgm:pt>
    <dgm:pt modelId="{FD54D0D4-5DAC-4533-9875-3A711DE5245E}">
      <dgm:prSet phldrT="[Текст]"/>
      <dgm:spPr/>
      <dgm:t>
        <a:bodyPr/>
        <a:lstStyle/>
        <a:p>
          <a:r>
            <a:rPr lang="ru-RU" dirty="0" err="1" smtClean="0"/>
            <a:t>Стрибог</a:t>
          </a:r>
          <a:r>
            <a:rPr lang="ru-RU" dirty="0" smtClean="0"/>
            <a:t> – бог ветра</a:t>
          </a:r>
          <a:endParaRPr lang="ru-RU" dirty="0"/>
        </a:p>
      </dgm:t>
    </dgm:pt>
    <dgm:pt modelId="{9F4222A4-0A8C-4114-B5FF-C06B7463016A}" type="parTrans" cxnId="{EA9B63CC-5B8E-4C24-A808-464582F3C621}">
      <dgm:prSet/>
      <dgm:spPr/>
      <dgm:t>
        <a:bodyPr/>
        <a:lstStyle/>
        <a:p>
          <a:endParaRPr lang="ru-RU"/>
        </a:p>
      </dgm:t>
    </dgm:pt>
    <dgm:pt modelId="{69F0665D-A55E-4396-AA18-4D7D09F36710}" type="sibTrans" cxnId="{EA9B63CC-5B8E-4C24-A808-464582F3C621}">
      <dgm:prSet/>
      <dgm:spPr/>
      <dgm:t>
        <a:bodyPr/>
        <a:lstStyle/>
        <a:p>
          <a:endParaRPr lang="ru-RU"/>
        </a:p>
      </dgm:t>
    </dgm:pt>
    <dgm:pt modelId="{75339175-8D95-4390-9922-545F506BE439}">
      <dgm:prSet/>
      <dgm:spPr/>
      <dgm:t>
        <a:bodyPr/>
        <a:lstStyle/>
        <a:p>
          <a:r>
            <a:rPr lang="ru-RU" dirty="0" err="1" smtClean="0"/>
            <a:t>Сварог</a:t>
          </a:r>
          <a:r>
            <a:rPr lang="ru-RU" dirty="0" smtClean="0"/>
            <a:t> – бог неба</a:t>
          </a:r>
          <a:endParaRPr lang="ru-RU" dirty="0"/>
        </a:p>
      </dgm:t>
    </dgm:pt>
    <dgm:pt modelId="{61DFF3A6-E7DD-4BCC-BC36-56C60874ADC5}" type="parTrans" cxnId="{3F33667F-0D97-4F2E-B4DB-DAAF54EE0368}">
      <dgm:prSet/>
      <dgm:spPr/>
      <dgm:t>
        <a:bodyPr/>
        <a:lstStyle/>
        <a:p>
          <a:endParaRPr lang="ru-RU"/>
        </a:p>
      </dgm:t>
    </dgm:pt>
    <dgm:pt modelId="{005446B2-5CB1-4013-A6AE-F649C950891A}" type="sibTrans" cxnId="{3F33667F-0D97-4F2E-B4DB-DAAF54EE0368}">
      <dgm:prSet/>
      <dgm:spPr/>
      <dgm:t>
        <a:bodyPr/>
        <a:lstStyle/>
        <a:p>
          <a:endParaRPr lang="ru-RU"/>
        </a:p>
      </dgm:t>
    </dgm:pt>
    <dgm:pt modelId="{0239F2FA-0D64-40ED-8E54-1A50BFC4A7BF}">
      <dgm:prSet/>
      <dgm:spPr/>
      <dgm:t>
        <a:bodyPr/>
        <a:lstStyle/>
        <a:p>
          <a:r>
            <a:rPr lang="ru-RU" dirty="0" smtClean="0"/>
            <a:t>Велес – бог скота</a:t>
          </a:r>
          <a:endParaRPr lang="ru-RU" dirty="0"/>
        </a:p>
      </dgm:t>
    </dgm:pt>
    <dgm:pt modelId="{ED62DB68-0F8C-4044-8FD2-B2D7BB64CB8F}" type="parTrans" cxnId="{CF6F66FF-67C9-414F-8757-B97196E98166}">
      <dgm:prSet/>
      <dgm:spPr/>
      <dgm:t>
        <a:bodyPr/>
        <a:lstStyle/>
        <a:p>
          <a:endParaRPr lang="ru-RU"/>
        </a:p>
      </dgm:t>
    </dgm:pt>
    <dgm:pt modelId="{67B08551-B463-4C3C-8E49-930F98B444E9}" type="sibTrans" cxnId="{CF6F66FF-67C9-414F-8757-B97196E98166}">
      <dgm:prSet/>
      <dgm:spPr/>
      <dgm:t>
        <a:bodyPr/>
        <a:lstStyle/>
        <a:p>
          <a:endParaRPr lang="ru-RU"/>
        </a:p>
      </dgm:t>
    </dgm:pt>
    <dgm:pt modelId="{935E03C5-C254-49D1-919B-D1F2A22BFCA2}">
      <dgm:prSet custT="1"/>
      <dgm:spPr/>
      <dgm:t>
        <a:bodyPr/>
        <a:lstStyle/>
        <a:p>
          <a:r>
            <a:rPr lang="ru-RU" sz="2400" dirty="0" err="1" smtClean="0"/>
            <a:t>Макошь</a:t>
          </a:r>
          <a:r>
            <a:rPr lang="ru-RU" sz="2400" dirty="0" smtClean="0"/>
            <a:t> – богиня плодородия и покровительница рода</a:t>
          </a:r>
          <a:endParaRPr lang="ru-RU" sz="2400" dirty="0"/>
        </a:p>
      </dgm:t>
    </dgm:pt>
    <dgm:pt modelId="{5D2622E9-5842-4115-A869-9D68C693FCB3}" type="parTrans" cxnId="{55DEB9CD-D086-481F-ACBF-6EE1B0A77B12}">
      <dgm:prSet/>
      <dgm:spPr/>
      <dgm:t>
        <a:bodyPr/>
        <a:lstStyle/>
        <a:p>
          <a:endParaRPr lang="ru-RU"/>
        </a:p>
      </dgm:t>
    </dgm:pt>
    <dgm:pt modelId="{A75DD464-2FAD-42D7-BE6B-34D85FF07D2D}" type="sibTrans" cxnId="{55DEB9CD-D086-481F-ACBF-6EE1B0A77B12}">
      <dgm:prSet/>
      <dgm:spPr/>
      <dgm:t>
        <a:bodyPr/>
        <a:lstStyle/>
        <a:p>
          <a:endParaRPr lang="ru-RU"/>
        </a:p>
      </dgm:t>
    </dgm:pt>
    <dgm:pt modelId="{AAE80899-F6BB-41E8-B6B1-80443BFC1B05}" type="pres">
      <dgm:prSet presAssocID="{CB8A9597-F7E5-4C16-9376-3FE395F9AFE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68F1D53-370A-4BA5-B780-3191BFFF4614}" type="pres">
      <dgm:prSet presAssocID="{E798689D-CEE5-4AB3-AB42-D127679DF63F}" presName="hierRoot1" presStyleCnt="0"/>
      <dgm:spPr/>
    </dgm:pt>
    <dgm:pt modelId="{BC498614-2E39-4078-A505-55462A357540}" type="pres">
      <dgm:prSet presAssocID="{E798689D-CEE5-4AB3-AB42-D127679DF63F}" presName="composite" presStyleCnt="0"/>
      <dgm:spPr/>
    </dgm:pt>
    <dgm:pt modelId="{98235B71-C00F-4F31-B6BE-781EBAB9F284}" type="pres">
      <dgm:prSet presAssocID="{E798689D-CEE5-4AB3-AB42-D127679DF63F}" presName="background" presStyleLbl="node0" presStyleIdx="0" presStyleCnt="1"/>
      <dgm:spPr/>
    </dgm:pt>
    <dgm:pt modelId="{F788EF9B-6968-40B5-BC27-E8FE2261BD70}" type="pres">
      <dgm:prSet presAssocID="{E798689D-CEE5-4AB3-AB42-D127679DF63F}" presName="text" presStyleLbl="fgAcc0" presStyleIdx="0" presStyleCnt="1" custScaleX="434872" custScaleY="65696" custLinFactY="-92520" custLinFactNeighborX="-4986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F46B68-7B9D-4C13-8F08-40307FAD15C0}" type="pres">
      <dgm:prSet presAssocID="{E798689D-CEE5-4AB3-AB42-D127679DF63F}" presName="hierChild2" presStyleCnt="0"/>
      <dgm:spPr/>
    </dgm:pt>
    <dgm:pt modelId="{D6583723-2733-4D6B-9898-43982B24B6E7}" type="pres">
      <dgm:prSet presAssocID="{8B2B7697-DCF4-4DA5-84AB-BD4B6651C5D5}" presName="Name10" presStyleLbl="parChTrans1D2" presStyleIdx="0" presStyleCnt="5"/>
      <dgm:spPr/>
      <dgm:t>
        <a:bodyPr/>
        <a:lstStyle/>
        <a:p>
          <a:endParaRPr lang="ru-RU"/>
        </a:p>
      </dgm:t>
    </dgm:pt>
    <dgm:pt modelId="{43A76987-B5B1-4F27-B3F0-7C06998E39C9}" type="pres">
      <dgm:prSet presAssocID="{17619E9D-E54A-49F2-A24C-E10FCFC1180A}" presName="hierRoot2" presStyleCnt="0"/>
      <dgm:spPr/>
    </dgm:pt>
    <dgm:pt modelId="{549168CD-1A1D-45B4-B8C0-BD0D337667B3}" type="pres">
      <dgm:prSet presAssocID="{17619E9D-E54A-49F2-A24C-E10FCFC1180A}" presName="composite2" presStyleCnt="0"/>
      <dgm:spPr/>
    </dgm:pt>
    <dgm:pt modelId="{5BE7C5A2-19B2-43B3-8942-A3DDE70014D5}" type="pres">
      <dgm:prSet presAssocID="{17619E9D-E54A-49F2-A24C-E10FCFC1180A}" presName="background2" presStyleLbl="node2" presStyleIdx="0" presStyleCnt="5"/>
      <dgm:spPr/>
    </dgm:pt>
    <dgm:pt modelId="{2070CECF-4F39-4E09-8D33-410588018A3D}" type="pres">
      <dgm:prSet presAssocID="{17619E9D-E54A-49F2-A24C-E10FCFC1180A}" presName="text2" presStyleLbl="fgAcc2" presStyleIdx="0" presStyleCnt="5" custScaleX="80213" custScaleY="14964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17CDD3D-0EE2-4B38-9A68-FFBBB6731B1E}" type="pres">
      <dgm:prSet presAssocID="{17619E9D-E54A-49F2-A24C-E10FCFC1180A}" presName="hierChild3" presStyleCnt="0"/>
      <dgm:spPr/>
    </dgm:pt>
    <dgm:pt modelId="{3819C20A-D668-4696-9B9B-156B8DCD0313}" type="pres">
      <dgm:prSet presAssocID="{9F4222A4-0A8C-4114-B5FF-C06B7463016A}" presName="Name10" presStyleLbl="parChTrans1D2" presStyleIdx="1" presStyleCnt="5"/>
      <dgm:spPr/>
      <dgm:t>
        <a:bodyPr/>
        <a:lstStyle/>
        <a:p>
          <a:endParaRPr lang="ru-RU"/>
        </a:p>
      </dgm:t>
    </dgm:pt>
    <dgm:pt modelId="{49626854-1A82-4629-A09E-3ED3C77C7216}" type="pres">
      <dgm:prSet presAssocID="{FD54D0D4-5DAC-4533-9875-3A711DE5245E}" presName="hierRoot2" presStyleCnt="0"/>
      <dgm:spPr/>
    </dgm:pt>
    <dgm:pt modelId="{434285E6-4CB0-40E6-B538-F7A9B227F66A}" type="pres">
      <dgm:prSet presAssocID="{FD54D0D4-5DAC-4533-9875-3A711DE5245E}" presName="composite2" presStyleCnt="0"/>
      <dgm:spPr/>
    </dgm:pt>
    <dgm:pt modelId="{6B550764-0366-4F53-8ED5-DE26325B5669}" type="pres">
      <dgm:prSet presAssocID="{FD54D0D4-5DAC-4533-9875-3A711DE5245E}" presName="background2" presStyleLbl="node2" presStyleIdx="1" presStyleCnt="5"/>
      <dgm:spPr/>
    </dgm:pt>
    <dgm:pt modelId="{D0B0089E-64A7-481D-B6F9-BB9732F0088A}" type="pres">
      <dgm:prSet presAssocID="{FD54D0D4-5DAC-4533-9875-3A711DE5245E}" presName="text2" presStyleLbl="fgAcc2" presStyleIdx="1" presStyleCnt="5" custScaleX="74882" custScaleY="14497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0E3697C-259A-49AF-8DE5-2ED28B9D2F50}" type="pres">
      <dgm:prSet presAssocID="{FD54D0D4-5DAC-4533-9875-3A711DE5245E}" presName="hierChild3" presStyleCnt="0"/>
      <dgm:spPr/>
    </dgm:pt>
    <dgm:pt modelId="{8A5DB2B3-9BCE-4FE9-B392-4A40A8B1A3D8}" type="pres">
      <dgm:prSet presAssocID="{61DFF3A6-E7DD-4BCC-BC36-56C60874ADC5}" presName="Name10" presStyleLbl="parChTrans1D2" presStyleIdx="2" presStyleCnt="5"/>
      <dgm:spPr/>
      <dgm:t>
        <a:bodyPr/>
        <a:lstStyle/>
        <a:p>
          <a:endParaRPr lang="ru-RU"/>
        </a:p>
      </dgm:t>
    </dgm:pt>
    <dgm:pt modelId="{A173ADC4-83F7-4FF2-9477-434880B58495}" type="pres">
      <dgm:prSet presAssocID="{75339175-8D95-4390-9922-545F506BE439}" presName="hierRoot2" presStyleCnt="0"/>
      <dgm:spPr/>
    </dgm:pt>
    <dgm:pt modelId="{992474DA-BF2E-4D50-9BBA-C920DC320BFE}" type="pres">
      <dgm:prSet presAssocID="{75339175-8D95-4390-9922-545F506BE439}" presName="composite2" presStyleCnt="0"/>
      <dgm:spPr/>
    </dgm:pt>
    <dgm:pt modelId="{D29ED022-4DC0-4195-B9EF-54728ACA943C}" type="pres">
      <dgm:prSet presAssocID="{75339175-8D95-4390-9922-545F506BE439}" presName="background2" presStyleLbl="node2" presStyleIdx="2" presStyleCnt="5"/>
      <dgm:spPr/>
    </dgm:pt>
    <dgm:pt modelId="{87B07B0C-47F3-4881-8AA7-78E822F1A827}" type="pres">
      <dgm:prSet presAssocID="{75339175-8D95-4390-9922-545F506BE439}" presName="text2" presStyleLbl="fgAcc2" presStyleIdx="2" presStyleCnt="5" custScaleX="69072" custScaleY="14184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66A0519-0B9A-493B-987B-BE66B18C46D6}" type="pres">
      <dgm:prSet presAssocID="{75339175-8D95-4390-9922-545F506BE439}" presName="hierChild3" presStyleCnt="0"/>
      <dgm:spPr/>
    </dgm:pt>
    <dgm:pt modelId="{51F4277B-154C-49F9-9CA5-E441898F9961}" type="pres">
      <dgm:prSet presAssocID="{ED62DB68-0F8C-4044-8FD2-B2D7BB64CB8F}" presName="Name10" presStyleLbl="parChTrans1D2" presStyleIdx="3" presStyleCnt="5"/>
      <dgm:spPr/>
      <dgm:t>
        <a:bodyPr/>
        <a:lstStyle/>
        <a:p>
          <a:endParaRPr lang="ru-RU"/>
        </a:p>
      </dgm:t>
    </dgm:pt>
    <dgm:pt modelId="{B4D3F8E2-38B0-4909-953D-B60D45F59160}" type="pres">
      <dgm:prSet presAssocID="{0239F2FA-0D64-40ED-8E54-1A50BFC4A7BF}" presName="hierRoot2" presStyleCnt="0"/>
      <dgm:spPr/>
    </dgm:pt>
    <dgm:pt modelId="{2F5CB658-3C16-4112-AA95-AA851FE1631B}" type="pres">
      <dgm:prSet presAssocID="{0239F2FA-0D64-40ED-8E54-1A50BFC4A7BF}" presName="composite2" presStyleCnt="0"/>
      <dgm:spPr/>
    </dgm:pt>
    <dgm:pt modelId="{519545EB-7B5C-47D3-AC06-430B9534EBEC}" type="pres">
      <dgm:prSet presAssocID="{0239F2FA-0D64-40ED-8E54-1A50BFC4A7BF}" presName="background2" presStyleLbl="node2" presStyleIdx="3" presStyleCnt="5"/>
      <dgm:spPr/>
    </dgm:pt>
    <dgm:pt modelId="{9A9CF22E-8F86-4702-B87D-DC5EE1427446}" type="pres">
      <dgm:prSet presAssocID="{0239F2FA-0D64-40ED-8E54-1A50BFC4A7BF}" presName="text2" presStyleLbl="fgAcc2" presStyleIdx="3" presStyleCnt="5" custScaleX="72796" custScaleY="1455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6FBFFC-6C84-4B56-8C3D-1876439D55F9}" type="pres">
      <dgm:prSet presAssocID="{0239F2FA-0D64-40ED-8E54-1A50BFC4A7BF}" presName="hierChild3" presStyleCnt="0"/>
      <dgm:spPr/>
    </dgm:pt>
    <dgm:pt modelId="{7DAB34CB-20CD-4F28-813F-4341294638C5}" type="pres">
      <dgm:prSet presAssocID="{5D2622E9-5842-4115-A869-9D68C693FCB3}" presName="Name10" presStyleLbl="parChTrans1D2" presStyleIdx="4" presStyleCnt="5"/>
      <dgm:spPr/>
      <dgm:t>
        <a:bodyPr/>
        <a:lstStyle/>
        <a:p>
          <a:endParaRPr lang="ru-RU"/>
        </a:p>
      </dgm:t>
    </dgm:pt>
    <dgm:pt modelId="{F8C0A3DE-2E39-4F8D-9CB4-28129B2C7358}" type="pres">
      <dgm:prSet presAssocID="{935E03C5-C254-49D1-919B-D1F2A22BFCA2}" presName="hierRoot2" presStyleCnt="0"/>
      <dgm:spPr/>
    </dgm:pt>
    <dgm:pt modelId="{86303FFA-7AB2-4333-A705-39A7BED4C259}" type="pres">
      <dgm:prSet presAssocID="{935E03C5-C254-49D1-919B-D1F2A22BFCA2}" presName="composite2" presStyleCnt="0"/>
      <dgm:spPr/>
    </dgm:pt>
    <dgm:pt modelId="{BBCD1D07-C192-4F5D-81B2-D779AB5319C3}" type="pres">
      <dgm:prSet presAssocID="{935E03C5-C254-49D1-919B-D1F2A22BFCA2}" presName="background2" presStyleLbl="node2" presStyleIdx="4" presStyleCnt="5"/>
      <dgm:spPr/>
    </dgm:pt>
    <dgm:pt modelId="{B8E77B96-AAA5-47A7-9335-58ED886EA85C}" type="pres">
      <dgm:prSet presAssocID="{935E03C5-C254-49D1-919B-D1F2A22BFCA2}" presName="text2" presStyleLbl="fgAcc2" presStyleIdx="4" presStyleCnt="5" custScaleX="163951" custScaleY="1480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54357D4-42EC-48E7-884E-05176D295110}" type="pres">
      <dgm:prSet presAssocID="{935E03C5-C254-49D1-919B-D1F2A22BFCA2}" presName="hierChild3" presStyleCnt="0"/>
      <dgm:spPr/>
    </dgm:pt>
  </dgm:ptLst>
  <dgm:cxnLst>
    <dgm:cxn modelId="{CDD8AFF3-985B-47EE-A9AC-68C97D824114}" type="presOf" srcId="{0239F2FA-0D64-40ED-8E54-1A50BFC4A7BF}" destId="{9A9CF22E-8F86-4702-B87D-DC5EE1427446}" srcOrd="0" destOrd="0" presId="urn:microsoft.com/office/officeart/2005/8/layout/hierarchy1"/>
    <dgm:cxn modelId="{518FD082-3429-4BAA-9605-6FEDBCF772C9}" type="presOf" srcId="{8B2B7697-DCF4-4DA5-84AB-BD4B6651C5D5}" destId="{D6583723-2733-4D6B-9898-43982B24B6E7}" srcOrd="0" destOrd="0" presId="urn:microsoft.com/office/officeart/2005/8/layout/hierarchy1"/>
    <dgm:cxn modelId="{E02BBD3A-F32B-4275-93F5-9C9120315BF2}" srcId="{CB8A9597-F7E5-4C16-9376-3FE395F9AFE7}" destId="{E798689D-CEE5-4AB3-AB42-D127679DF63F}" srcOrd="0" destOrd="0" parTransId="{F59A424C-809F-454D-BB29-4F67C50C4B08}" sibTransId="{E3BE6107-50F6-4CF0-8216-8E36B81D713C}"/>
    <dgm:cxn modelId="{CF6F66FF-67C9-414F-8757-B97196E98166}" srcId="{E798689D-CEE5-4AB3-AB42-D127679DF63F}" destId="{0239F2FA-0D64-40ED-8E54-1A50BFC4A7BF}" srcOrd="3" destOrd="0" parTransId="{ED62DB68-0F8C-4044-8FD2-B2D7BB64CB8F}" sibTransId="{67B08551-B463-4C3C-8E49-930F98B444E9}"/>
    <dgm:cxn modelId="{3F33667F-0D97-4F2E-B4DB-DAAF54EE0368}" srcId="{E798689D-CEE5-4AB3-AB42-D127679DF63F}" destId="{75339175-8D95-4390-9922-545F506BE439}" srcOrd="2" destOrd="0" parTransId="{61DFF3A6-E7DD-4BCC-BC36-56C60874ADC5}" sibTransId="{005446B2-5CB1-4013-A6AE-F649C950891A}"/>
    <dgm:cxn modelId="{4CF8CCDD-AE77-443A-89AC-B5D9D87BC389}" type="presOf" srcId="{9F4222A4-0A8C-4114-B5FF-C06B7463016A}" destId="{3819C20A-D668-4696-9B9B-156B8DCD0313}" srcOrd="0" destOrd="0" presId="urn:microsoft.com/office/officeart/2005/8/layout/hierarchy1"/>
    <dgm:cxn modelId="{CB19F73B-6C96-4A5E-83BC-F9F68D4435B1}" type="presOf" srcId="{FD54D0D4-5DAC-4533-9875-3A711DE5245E}" destId="{D0B0089E-64A7-481D-B6F9-BB9732F0088A}" srcOrd="0" destOrd="0" presId="urn:microsoft.com/office/officeart/2005/8/layout/hierarchy1"/>
    <dgm:cxn modelId="{D4EACCC1-36C9-4C13-ACAC-6740A4D296A3}" type="presOf" srcId="{61DFF3A6-E7DD-4BCC-BC36-56C60874ADC5}" destId="{8A5DB2B3-9BCE-4FE9-B392-4A40A8B1A3D8}" srcOrd="0" destOrd="0" presId="urn:microsoft.com/office/officeart/2005/8/layout/hierarchy1"/>
    <dgm:cxn modelId="{5B6962A2-C088-457B-AF7A-B6DE7CDA0F0A}" type="presOf" srcId="{CB8A9597-F7E5-4C16-9376-3FE395F9AFE7}" destId="{AAE80899-F6BB-41E8-B6B1-80443BFC1B05}" srcOrd="0" destOrd="0" presId="urn:microsoft.com/office/officeart/2005/8/layout/hierarchy1"/>
    <dgm:cxn modelId="{E18A4AD4-0E61-45E3-A26F-3610D3C2DE00}" type="presOf" srcId="{935E03C5-C254-49D1-919B-D1F2A22BFCA2}" destId="{B8E77B96-AAA5-47A7-9335-58ED886EA85C}" srcOrd="0" destOrd="0" presId="urn:microsoft.com/office/officeart/2005/8/layout/hierarchy1"/>
    <dgm:cxn modelId="{B6309526-72BB-4B1D-B262-5B49D9C1D9F2}" type="presOf" srcId="{17619E9D-E54A-49F2-A24C-E10FCFC1180A}" destId="{2070CECF-4F39-4E09-8D33-410588018A3D}" srcOrd="0" destOrd="0" presId="urn:microsoft.com/office/officeart/2005/8/layout/hierarchy1"/>
    <dgm:cxn modelId="{EA9B63CC-5B8E-4C24-A808-464582F3C621}" srcId="{E798689D-CEE5-4AB3-AB42-D127679DF63F}" destId="{FD54D0D4-5DAC-4533-9875-3A711DE5245E}" srcOrd="1" destOrd="0" parTransId="{9F4222A4-0A8C-4114-B5FF-C06B7463016A}" sibTransId="{69F0665D-A55E-4396-AA18-4D7D09F36710}"/>
    <dgm:cxn modelId="{6114C322-200F-425C-8D0F-A06FAFA2B095}" type="presOf" srcId="{5D2622E9-5842-4115-A869-9D68C693FCB3}" destId="{7DAB34CB-20CD-4F28-813F-4341294638C5}" srcOrd="0" destOrd="0" presId="urn:microsoft.com/office/officeart/2005/8/layout/hierarchy1"/>
    <dgm:cxn modelId="{E100A3E1-D2DB-4F35-B147-6A44B5E6D470}" srcId="{E798689D-CEE5-4AB3-AB42-D127679DF63F}" destId="{17619E9D-E54A-49F2-A24C-E10FCFC1180A}" srcOrd="0" destOrd="0" parTransId="{8B2B7697-DCF4-4DA5-84AB-BD4B6651C5D5}" sibTransId="{C5EC01B7-0ED1-47CC-A9EB-4CC5ACE777C9}"/>
    <dgm:cxn modelId="{55DEB9CD-D086-481F-ACBF-6EE1B0A77B12}" srcId="{E798689D-CEE5-4AB3-AB42-D127679DF63F}" destId="{935E03C5-C254-49D1-919B-D1F2A22BFCA2}" srcOrd="4" destOrd="0" parTransId="{5D2622E9-5842-4115-A869-9D68C693FCB3}" sibTransId="{A75DD464-2FAD-42D7-BE6B-34D85FF07D2D}"/>
    <dgm:cxn modelId="{FA8A6525-2474-4DDF-8EE2-346B45D350E1}" type="presOf" srcId="{75339175-8D95-4390-9922-545F506BE439}" destId="{87B07B0C-47F3-4881-8AA7-78E822F1A827}" srcOrd="0" destOrd="0" presId="urn:microsoft.com/office/officeart/2005/8/layout/hierarchy1"/>
    <dgm:cxn modelId="{643E37A0-8FA1-4F20-9993-B18CCE6CC5B8}" type="presOf" srcId="{ED62DB68-0F8C-4044-8FD2-B2D7BB64CB8F}" destId="{51F4277B-154C-49F9-9CA5-E441898F9961}" srcOrd="0" destOrd="0" presId="urn:microsoft.com/office/officeart/2005/8/layout/hierarchy1"/>
    <dgm:cxn modelId="{3115B3FC-C4AE-46FD-B832-53369CEDEAF2}" type="presOf" srcId="{E798689D-CEE5-4AB3-AB42-D127679DF63F}" destId="{F788EF9B-6968-40B5-BC27-E8FE2261BD70}" srcOrd="0" destOrd="0" presId="urn:microsoft.com/office/officeart/2005/8/layout/hierarchy1"/>
    <dgm:cxn modelId="{3EE501B8-8251-4A53-B196-075BDD1E298F}" type="presParOf" srcId="{AAE80899-F6BB-41E8-B6B1-80443BFC1B05}" destId="{368F1D53-370A-4BA5-B780-3191BFFF4614}" srcOrd="0" destOrd="0" presId="urn:microsoft.com/office/officeart/2005/8/layout/hierarchy1"/>
    <dgm:cxn modelId="{9ACB010E-EF78-4860-BEC0-BFE342546F67}" type="presParOf" srcId="{368F1D53-370A-4BA5-B780-3191BFFF4614}" destId="{BC498614-2E39-4078-A505-55462A357540}" srcOrd="0" destOrd="0" presId="urn:microsoft.com/office/officeart/2005/8/layout/hierarchy1"/>
    <dgm:cxn modelId="{595E05A8-3A6D-4271-B0E4-4686D6A5B595}" type="presParOf" srcId="{BC498614-2E39-4078-A505-55462A357540}" destId="{98235B71-C00F-4F31-B6BE-781EBAB9F284}" srcOrd="0" destOrd="0" presId="urn:microsoft.com/office/officeart/2005/8/layout/hierarchy1"/>
    <dgm:cxn modelId="{2EBCC747-DC40-454B-B8D8-FA70BFFFA785}" type="presParOf" srcId="{BC498614-2E39-4078-A505-55462A357540}" destId="{F788EF9B-6968-40B5-BC27-E8FE2261BD70}" srcOrd="1" destOrd="0" presId="urn:microsoft.com/office/officeart/2005/8/layout/hierarchy1"/>
    <dgm:cxn modelId="{84BE0905-260F-496B-A290-A30A4EA03B2E}" type="presParOf" srcId="{368F1D53-370A-4BA5-B780-3191BFFF4614}" destId="{5EF46B68-7B9D-4C13-8F08-40307FAD15C0}" srcOrd="1" destOrd="0" presId="urn:microsoft.com/office/officeart/2005/8/layout/hierarchy1"/>
    <dgm:cxn modelId="{02F0B91F-8832-4A4B-9B13-97D05F3F2EAD}" type="presParOf" srcId="{5EF46B68-7B9D-4C13-8F08-40307FAD15C0}" destId="{D6583723-2733-4D6B-9898-43982B24B6E7}" srcOrd="0" destOrd="0" presId="urn:microsoft.com/office/officeart/2005/8/layout/hierarchy1"/>
    <dgm:cxn modelId="{86EA97D4-3AFD-4AB5-AA1F-43369AA84C45}" type="presParOf" srcId="{5EF46B68-7B9D-4C13-8F08-40307FAD15C0}" destId="{43A76987-B5B1-4F27-B3F0-7C06998E39C9}" srcOrd="1" destOrd="0" presId="urn:microsoft.com/office/officeart/2005/8/layout/hierarchy1"/>
    <dgm:cxn modelId="{F41A1564-3A91-43E5-A000-5764D15FBDF4}" type="presParOf" srcId="{43A76987-B5B1-4F27-B3F0-7C06998E39C9}" destId="{549168CD-1A1D-45B4-B8C0-BD0D337667B3}" srcOrd="0" destOrd="0" presId="urn:microsoft.com/office/officeart/2005/8/layout/hierarchy1"/>
    <dgm:cxn modelId="{D3F8B233-F3DC-406C-94AC-36E4C6F3C900}" type="presParOf" srcId="{549168CD-1A1D-45B4-B8C0-BD0D337667B3}" destId="{5BE7C5A2-19B2-43B3-8942-A3DDE70014D5}" srcOrd="0" destOrd="0" presId="urn:microsoft.com/office/officeart/2005/8/layout/hierarchy1"/>
    <dgm:cxn modelId="{F41889BE-E450-46D7-813E-F14FFE3A6F71}" type="presParOf" srcId="{549168CD-1A1D-45B4-B8C0-BD0D337667B3}" destId="{2070CECF-4F39-4E09-8D33-410588018A3D}" srcOrd="1" destOrd="0" presId="urn:microsoft.com/office/officeart/2005/8/layout/hierarchy1"/>
    <dgm:cxn modelId="{51A5B6B5-28A2-44D9-9B05-DCC8C504A673}" type="presParOf" srcId="{43A76987-B5B1-4F27-B3F0-7C06998E39C9}" destId="{D17CDD3D-0EE2-4B38-9A68-FFBBB6731B1E}" srcOrd="1" destOrd="0" presId="urn:microsoft.com/office/officeart/2005/8/layout/hierarchy1"/>
    <dgm:cxn modelId="{0C74FA59-F485-4667-991F-24105AC2DBFE}" type="presParOf" srcId="{5EF46B68-7B9D-4C13-8F08-40307FAD15C0}" destId="{3819C20A-D668-4696-9B9B-156B8DCD0313}" srcOrd="2" destOrd="0" presId="urn:microsoft.com/office/officeart/2005/8/layout/hierarchy1"/>
    <dgm:cxn modelId="{CA64FC3D-350F-4362-8817-3782E83320C9}" type="presParOf" srcId="{5EF46B68-7B9D-4C13-8F08-40307FAD15C0}" destId="{49626854-1A82-4629-A09E-3ED3C77C7216}" srcOrd="3" destOrd="0" presId="urn:microsoft.com/office/officeart/2005/8/layout/hierarchy1"/>
    <dgm:cxn modelId="{716BD78A-FC7D-4518-8B35-16DBD48908B0}" type="presParOf" srcId="{49626854-1A82-4629-A09E-3ED3C77C7216}" destId="{434285E6-4CB0-40E6-B538-F7A9B227F66A}" srcOrd="0" destOrd="0" presId="urn:microsoft.com/office/officeart/2005/8/layout/hierarchy1"/>
    <dgm:cxn modelId="{0BB61622-8691-4CD1-915B-86AD763B19D4}" type="presParOf" srcId="{434285E6-4CB0-40E6-B538-F7A9B227F66A}" destId="{6B550764-0366-4F53-8ED5-DE26325B5669}" srcOrd="0" destOrd="0" presId="urn:microsoft.com/office/officeart/2005/8/layout/hierarchy1"/>
    <dgm:cxn modelId="{642E771B-1196-4190-9294-AC3E04B203C0}" type="presParOf" srcId="{434285E6-4CB0-40E6-B538-F7A9B227F66A}" destId="{D0B0089E-64A7-481D-B6F9-BB9732F0088A}" srcOrd="1" destOrd="0" presId="urn:microsoft.com/office/officeart/2005/8/layout/hierarchy1"/>
    <dgm:cxn modelId="{890840EB-9ABE-4E52-B9CD-09D0DD799822}" type="presParOf" srcId="{49626854-1A82-4629-A09E-3ED3C77C7216}" destId="{B0E3697C-259A-49AF-8DE5-2ED28B9D2F50}" srcOrd="1" destOrd="0" presId="urn:microsoft.com/office/officeart/2005/8/layout/hierarchy1"/>
    <dgm:cxn modelId="{0212ED44-B7C5-433F-BC7B-B7736016506D}" type="presParOf" srcId="{5EF46B68-7B9D-4C13-8F08-40307FAD15C0}" destId="{8A5DB2B3-9BCE-4FE9-B392-4A40A8B1A3D8}" srcOrd="4" destOrd="0" presId="urn:microsoft.com/office/officeart/2005/8/layout/hierarchy1"/>
    <dgm:cxn modelId="{597E6070-BCDC-433E-A9B5-A43AE8F477BB}" type="presParOf" srcId="{5EF46B68-7B9D-4C13-8F08-40307FAD15C0}" destId="{A173ADC4-83F7-4FF2-9477-434880B58495}" srcOrd="5" destOrd="0" presId="urn:microsoft.com/office/officeart/2005/8/layout/hierarchy1"/>
    <dgm:cxn modelId="{657D4935-BD39-4830-ADAE-FDF493888791}" type="presParOf" srcId="{A173ADC4-83F7-4FF2-9477-434880B58495}" destId="{992474DA-BF2E-4D50-9BBA-C920DC320BFE}" srcOrd="0" destOrd="0" presId="urn:microsoft.com/office/officeart/2005/8/layout/hierarchy1"/>
    <dgm:cxn modelId="{98735FDE-7DA2-4578-862C-B0EEC95A0866}" type="presParOf" srcId="{992474DA-BF2E-4D50-9BBA-C920DC320BFE}" destId="{D29ED022-4DC0-4195-B9EF-54728ACA943C}" srcOrd="0" destOrd="0" presId="urn:microsoft.com/office/officeart/2005/8/layout/hierarchy1"/>
    <dgm:cxn modelId="{43C51A9C-0A4B-4422-A315-E15CDF8B868A}" type="presParOf" srcId="{992474DA-BF2E-4D50-9BBA-C920DC320BFE}" destId="{87B07B0C-47F3-4881-8AA7-78E822F1A827}" srcOrd="1" destOrd="0" presId="urn:microsoft.com/office/officeart/2005/8/layout/hierarchy1"/>
    <dgm:cxn modelId="{D090DC23-735C-4B30-818A-869C4CDF6552}" type="presParOf" srcId="{A173ADC4-83F7-4FF2-9477-434880B58495}" destId="{266A0519-0B9A-493B-987B-BE66B18C46D6}" srcOrd="1" destOrd="0" presId="urn:microsoft.com/office/officeart/2005/8/layout/hierarchy1"/>
    <dgm:cxn modelId="{130C1A86-FB44-48D6-B9D3-88109330D28A}" type="presParOf" srcId="{5EF46B68-7B9D-4C13-8F08-40307FAD15C0}" destId="{51F4277B-154C-49F9-9CA5-E441898F9961}" srcOrd="6" destOrd="0" presId="urn:microsoft.com/office/officeart/2005/8/layout/hierarchy1"/>
    <dgm:cxn modelId="{90BF0208-E6CC-4EF3-A569-75D734D31680}" type="presParOf" srcId="{5EF46B68-7B9D-4C13-8F08-40307FAD15C0}" destId="{B4D3F8E2-38B0-4909-953D-B60D45F59160}" srcOrd="7" destOrd="0" presId="urn:microsoft.com/office/officeart/2005/8/layout/hierarchy1"/>
    <dgm:cxn modelId="{41BD5D4C-7714-4734-BA53-9D5C0400995A}" type="presParOf" srcId="{B4D3F8E2-38B0-4909-953D-B60D45F59160}" destId="{2F5CB658-3C16-4112-AA95-AA851FE1631B}" srcOrd="0" destOrd="0" presId="urn:microsoft.com/office/officeart/2005/8/layout/hierarchy1"/>
    <dgm:cxn modelId="{9554D825-5356-4FC8-9D86-C4A7E890661E}" type="presParOf" srcId="{2F5CB658-3C16-4112-AA95-AA851FE1631B}" destId="{519545EB-7B5C-47D3-AC06-430B9534EBEC}" srcOrd="0" destOrd="0" presId="urn:microsoft.com/office/officeart/2005/8/layout/hierarchy1"/>
    <dgm:cxn modelId="{E8196189-7F44-4AD5-BD0B-3D43BA94C447}" type="presParOf" srcId="{2F5CB658-3C16-4112-AA95-AA851FE1631B}" destId="{9A9CF22E-8F86-4702-B87D-DC5EE1427446}" srcOrd="1" destOrd="0" presId="urn:microsoft.com/office/officeart/2005/8/layout/hierarchy1"/>
    <dgm:cxn modelId="{31620AC0-C0E1-4F36-853A-4F5150F1F846}" type="presParOf" srcId="{B4D3F8E2-38B0-4909-953D-B60D45F59160}" destId="{F56FBFFC-6C84-4B56-8C3D-1876439D55F9}" srcOrd="1" destOrd="0" presId="urn:microsoft.com/office/officeart/2005/8/layout/hierarchy1"/>
    <dgm:cxn modelId="{CBB17EAB-98A9-4D7B-BA3C-6E26CA9362CE}" type="presParOf" srcId="{5EF46B68-7B9D-4C13-8F08-40307FAD15C0}" destId="{7DAB34CB-20CD-4F28-813F-4341294638C5}" srcOrd="8" destOrd="0" presId="urn:microsoft.com/office/officeart/2005/8/layout/hierarchy1"/>
    <dgm:cxn modelId="{13C6EC91-CFB1-4BE0-ADD8-148081DE5110}" type="presParOf" srcId="{5EF46B68-7B9D-4C13-8F08-40307FAD15C0}" destId="{F8C0A3DE-2E39-4F8D-9CB4-28129B2C7358}" srcOrd="9" destOrd="0" presId="urn:microsoft.com/office/officeart/2005/8/layout/hierarchy1"/>
    <dgm:cxn modelId="{EFF7F34D-6A44-416E-8E8D-E46BDA9702D4}" type="presParOf" srcId="{F8C0A3DE-2E39-4F8D-9CB4-28129B2C7358}" destId="{86303FFA-7AB2-4333-A705-39A7BED4C259}" srcOrd="0" destOrd="0" presId="urn:microsoft.com/office/officeart/2005/8/layout/hierarchy1"/>
    <dgm:cxn modelId="{A52CEEA7-2FD6-4461-9EF4-D2DAB29A26B8}" type="presParOf" srcId="{86303FFA-7AB2-4333-A705-39A7BED4C259}" destId="{BBCD1D07-C192-4F5D-81B2-D779AB5319C3}" srcOrd="0" destOrd="0" presId="urn:microsoft.com/office/officeart/2005/8/layout/hierarchy1"/>
    <dgm:cxn modelId="{F1073F9E-C981-4EE5-BEFC-C511CAABEF2E}" type="presParOf" srcId="{86303FFA-7AB2-4333-A705-39A7BED4C259}" destId="{B8E77B96-AAA5-47A7-9335-58ED886EA85C}" srcOrd="1" destOrd="0" presId="urn:microsoft.com/office/officeart/2005/8/layout/hierarchy1"/>
    <dgm:cxn modelId="{6D031E20-10BF-4DE2-8C70-A6263CCE2E1C}" type="presParOf" srcId="{F8C0A3DE-2E39-4F8D-9CB4-28129B2C7358}" destId="{054357D4-42EC-48E7-884E-05176D29511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9F7D37A-F2F7-4E25-99BE-B827CE0FDE7F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574BABE-B00F-40A1-ABDB-1F675F77C41D}">
      <dgm:prSet phldrT="[Текст]"/>
      <dgm:spPr/>
      <dgm:t>
        <a:bodyPr/>
        <a:lstStyle/>
        <a:p>
          <a:r>
            <a:rPr lang="ru-RU" dirty="0" smtClean="0"/>
            <a:t>Причины </a:t>
          </a:r>
          <a:endParaRPr lang="ru-RU" dirty="0"/>
        </a:p>
      </dgm:t>
    </dgm:pt>
    <dgm:pt modelId="{F0FE835D-6693-42E1-8042-A0E9010D6400}" type="parTrans" cxnId="{60A9A738-C52C-4F12-B4C5-8941B58FEFDD}">
      <dgm:prSet/>
      <dgm:spPr/>
      <dgm:t>
        <a:bodyPr/>
        <a:lstStyle/>
        <a:p>
          <a:endParaRPr lang="ru-RU"/>
        </a:p>
      </dgm:t>
    </dgm:pt>
    <dgm:pt modelId="{0509807F-9223-4143-AB6F-053D47891979}" type="sibTrans" cxnId="{60A9A738-C52C-4F12-B4C5-8941B58FEFDD}">
      <dgm:prSet/>
      <dgm:spPr/>
      <dgm:t>
        <a:bodyPr/>
        <a:lstStyle/>
        <a:p>
          <a:endParaRPr lang="ru-RU"/>
        </a:p>
      </dgm:t>
    </dgm:pt>
    <dgm:pt modelId="{D42DD8CC-5E25-4574-807B-9371FB41B656}">
      <dgm:prSet phldrT="[Текст]" custT="1"/>
      <dgm:spPr/>
      <dgm:t>
        <a:bodyPr/>
        <a:lstStyle/>
        <a:p>
          <a:r>
            <a:rPr lang="ru-RU" sz="2400" dirty="0" smtClean="0"/>
            <a:t>Необходимость укрепления власти киевского князя и потребность государственного объединения на новой духовной системе</a:t>
          </a:r>
          <a:endParaRPr lang="ru-RU" sz="2400" dirty="0"/>
        </a:p>
      </dgm:t>
    </dgm:pt>
    <dgm:pt modelId="{2ADE5BC9-1A52-470B-886D-C13F78B1064A}" type="parTrans" cxnId="{8D1C13A1-AD0C-4DA6-AD37-453F31498799}">
      <dgm:prSet/>
      <dgm:spPr/>
      <dgm:t>
        <a:bodyPr/>
        <a:lstStyle/>
        <a:p>
          <a:endParaRPr lang="ru-RU"/>
        </a:p>
      </dgm:t>
    </dgm:pt>
    <dgm:pt modelId="{E07F081B-94D9-4699-80A4-AEBB9951871A}" type="sibTrans" cxnId="{8D1C13A1-AD0C-4DA6-AD37-453F31498799}">
      <dgm:prSet/>
      <dgm:spPr/>
      <dgm:t>
        <a:bodyPr/>
        <a:lstStyle/>
        <a:p>
          <a:endParaRPr lang="ru-RU"/>
        </a:p>
      </dgm:t>
    </dgm:pt>
    <dgm:pt modelId="{FF77C9EC-6948-4C63-9A57-C69B0B7FFAA2}">
      <dgm:prSet phldrT="[Текст]" custT="1"/>
      <dgm:spPr/>
      <dgm:t>
        <a:bodyPr/>
        <a:lstStyle/>
        <a:p>
          <a:r>
            <a:rPr lang="ru-RU" sz="2400" dirty="0" smtClean="0"/>
            <a:t>Целесообразность развития отношений с окружающими христианскими странами</a:t>
          </a:r>
          <a:endParaRPr lang="ru-RU" sz="2400" dirty="0"/>
        </a:p>
      </dgm:t>
    </dgm:pt>
    <dgm:pt modelId="{36527B9B-BEFE-4E0A-A6AA-4E196449A597}" type="parTrans" cxnId="{DEFF654C-C130-4B61-9101-8C4563762441}">
      <dgm:prSet/>
      <dgm:spPr/>
      <dgm:t>
        <a:bodyPr/>
        <a:lstStyle/>
        <a:p>
          <a:endParaRPr lang="ru-RU"/>
        </a:p>
      </dgm:t>
    </dgm:pt>
    <dgm:pt modelId="{233060D1-225E-472E-BB3A-D17325B6C903}" type="sibTrans" cxnId="{DEFF654C-C130-4B61-9101-8C4563762441}">
      <dgm:prSet/>
      <dgm:spPr/>
      <dgm:t>
        <a:bodyPr/>
        <a:lstStyle/>
        <a:p>
          <a:endParaRPr lang="ru-RU"/>
        </a:p>
      </dgm:t>
    </dgm:pt>
    <dgm:pt modelId="{7A5378B9-88EE-4F9F-B4E6-1EF35D7B9C1B}">
      <dgm:prSet phldrT="[Текст]"/>
      <dgm:spPr/>
      <dgm:t>
        <a:bodyPr/>
        <a:lstStyle/>
        <a:p>
          <a:r>
            <a:rPr lang="ru-RU" dirty="0" smtClean="0"/>
            <a:t>Значение </a:t>
          </a:r>
          <a:endParaRPr lang="ru-RU" dirty="0"/>
        </a:p>
      </dgm:t>
    </dgm:pt>
    <dgm:pt modelId="{AE2CDEC9-94B4-4EBE-8123-890DDD920C56}" type="parTrans" cxnId="{BAFC9128-A5E2-48AD-99B9-5259DF1ADFB1}">
      <dgm:prSet/>
      <dgm:spPr/>
      <dgm:t>
        <a:bodyPr/>
        <a:lstStyle/>
        <a:p>
          <a:endParaRPr lang="ru-RU"/>
        </a:p>
      </dgm:t>
    </dgm:pt>
    <dgm:pt modelId="{B08870DA-A3E4-4D33-8573-08D6B9FFB5AB}" type="sibTrans" cxnId="{BAFC9128-A5E2-48AD-99B9-5259DF1ADFB1}">
      <dgm:prSet/>
      <dgm:spPr/>
      <dgm:t>
        <a:bodyPr/>
        <a:lstStyle/>
        <a:p>
          <a:endParaRPr lang="ru-RU"/>
        </a:p>
      </dgm:t>
    </dgm:pt>
    <dgm:pt modelId="{A6F711B8-C3F5-45CB-9110-31F680F0DE4B}">
      <dgm:prSet phldrT="[Текст]" custT="1"/>
      <dgm:spPr/>
      <dgm:t>
        <a:bodyPr/>
        <a:lstStyle/>
        <a:p>
          <a:r>
            <a:rPr lang="ru-RU" sz="2400" dirty="0" smtClean="0"/>
            <a:t>Укрепление государства и власти князя</a:t>
          </a:r>
          <a:endParaRPr lang="ru-RU" sz="2400" dirty="0"/>
        </a:p>
      </dgm:t>
    </dgm:pt>
    <dgm:pt modelId="{E4E02FBF-DF4E-4869-9CD3-5E8A7BB81775}" type="parTrans" cxnId="{48832F75-C497-45C0-BFF6-EC02E36136EE}">
      <dgm:prSet/>
      <dgm:spPr/>
      <dgm:t>
        <a:bodyPr/>
        <a:lstStyle/>
        <a:p>
          <a:endParaRPr lang="ru-RU"/>
        </a:p>
      </dgm:t>
    </dgm:pt>
    <dgm:pt modelId="{BF317970-027B-4293-9D37-81A828C37025}" type="sibTrans" cxnId="{48832F75-C497-45C0-BFF6-EC02E36136EE}">
      <dgm:prSet/>
      <dgm:spPr/>
      <dgm:t>
        <a:bodyPr/>
        <a:lstStyle/>
        <a:p>
          <a:endParaRPr lang="ru-RU"/>
        </a:p>
      </dgm:t>
    </dgm:pt>
    <dgm:pt modelId="{26D048DA-B9D3-4B81-AD65-413F441CC3C2}">
      <dgm:prSet phldrT="[Текст]" custT="1"/>
      <dgm:spPr/>
      <dgm:t>
        <a:bodyPr/>
        <a:lstStyle/>
        <a:p>
          <a:r>
            <a:rPr lang="ru-RU" sz="2400" dirty="0" smtClean="0"/>
            <a:t>Ускорение консолидации древнерусской народности</a:t>
          </a:r>
          <a:endParaRPr lang="ru-RU" sz="2400" dirty="0"/>
        </a:p>
      </dgm:t>
    </dgm:pt>
    <dgm:pt modelId="{88549BBF-FFC2-4D69-893D-FD18FF2AEC4C}" type="parTrans" cxnId="{0EFC6ED3-7C0B-4189-8B70-F0B41773653C}">
      <dgm:prSet/>
      <dgm:spPr/>
      <dgm:t>
        <a:bodyPr/>
        <a:lstStyle/>
        <a:p>
          <a:endParaRPr lang="ru-RU"/>
        </a:p>
      </dgm:t>
    </dgm:pt>
    <dgm:pt modelId="{E030B980-DCBA-4208-B79F-624BC846D4CE}" type="sibTrans" cxnId="{0EFC6ED3-7C0B-4189-8B70-F0B41773653C}">
      <dgm:prSet/>
      <dgm:spPr/>
      <dgm:t>
        <a:bodyPr/>
        <a:lstStyle/>
        <a:p>
          <a:endParaRPr lang="ru-RU"/>
        </a:p>
      </dgm:t>
    </dgm:pt>
    <dgm:pt modelId="{F282E7D8-1938-49EB-9E51-E136C3072CBD}">
      <dgm:prSet/>
      <dgm:spPr/>
      <dgm:t>
        <a:bodyPr/>
        <a:lstStyle/>
        <a:p>
          <a:r>
            <a:rPr lang="ru-RU" dirty="0" smtClean="0"/>
            <a:t>Стремление приобщиться к византийской культуре</a:t>
          </a:r>
          <a:endParaRPr lang="ru-RU" dirty="0"/>
        </a:p>
      </dgm:t>
    </dgm:pt>
    <dgm:pt modelId="{A1CA0B3F-3F6B-4E44-992B-CCF303D70A91}" type="parTrans" cxnId="{56FD28E2-ABE6-4ABC-997C-CD6161460F7B}">
      <dgm:prSet/>
      <dgm:spPr/>
      <dgm:t>
        <a:bodyPr/>
        <a:lstStyle/>
        <a:p>
          <a:endParaRPr lang="ru-RU"/>
        </a:p>
      </dgm:t>
    </dgm:pt>
    <dgm:pt modelId="{156DEB12-F049-454B-89AE-24DE68B74F4D}" type="sibTrans" cxnId="{56FD28E2-ABE6-4ABC-997C-CD6161460F7B}">
      <dgm:prSet/>
      <dgm:spPr/>
      <dgm:t>
        <a:bodyPr/>
        <a:lstStyle/>
        <a:p>
          <a:endParaRPr lang="ru-RU"/>
        </a:p>
      </dgm:t>
    </dgm:pt>
    <dgm:pt modelId="{6E67B333-BAD7-4708-B11D-22A3F238FBD4}">
      <dgm:prSet custT="1"/>
      <dgm:spPr/>
      <dgm:t>
        <a:bodyPr/>
        <a:lstStyle/>
        <a:p>
          <a:r>
            <a:rPr lang="ru-RU" sz="2400" dirty="0" smtClean="0"/>
            <a:t>Повышение международного статуса</a:t>
          </a:r>
          <a:endParaRPr lang="ru-RU" sz="2400" dirty="0"/>
        </a:p>
      </dgm:t>
    </dgm:pt>
    <dgm:pt modelId="{CB213B28-B61E-43A0-B9CD-D688FA92BFDC}" type="parTrans" cxnId="{BF43BAAF-D352-40D3-A9EB-C7930E97C3C9}">
      <dgm:prSet/>
      <dgm:spPr/>
      <dgm:t>
        <a:bodyPr/>
        <a:lstStyle/>
        <a:p>
          <a:endParaRPr lang="ru-RU"/>
        </a:p>
      </dgm:t>
    </dgm:pt>
    <dgm:pt modelId="{247D8A8B-AAD1-47ED-9329-AED17EA06AA1}" type="sibTrans" cxnId="{BF43BAAF-D352-40D3-A9EB-C7930E97C3C9}">
      <dgm:prSet/>
      <dgm:spPr/>
      <dgm:t>
        <a:bodyPr/>
        <a:lstStyle/>
        <a:p>
          <a:endParaRPr lang="ru-RU"/>
        </a:p>
      </dgm:t>
    </dgm:pt>
    <dgm:pt modelId="{002D6569-B4D8-494B-BCEF-6EEB3BDA1281}">
      <dgm:prSet custT="1"/>
      <dgm:spPr/>
      <dgm:t>
        <a:bodyPr/>
        <a:lstStyle/>
        <a:p>
          <a:r>
            <a:rPr lang="ru-RU" sz="2400" dirty="0" smtClean="0"/>
            <a:t>Развитие русской культуры</a:t>
          </a:r>
          <a:endParaRPr lang="ru-RU" sz="2400" dirty="0"/>
        </a:p>
      </dgm:t>
    </dgm:pt>
    <dgm:pt modelId="{53033FA3-37CF-4752-AA92-F7F7A99FDF7D}" type="parTrans" cxnId="{68CDC361-57B6-46D1-93A7-E0F4A29AAFD0}">
      <dgm:prSet/>
      <dgm:spPr/>
      <dgm:t>
        <a:bodyPr/>
        <a:lstStyle/>
        <a:p>
          <a:endParaRPr lang="ru-RU"/>
        </a:p>
      </dgm:t>
    </dgm:pt>
    <dgm:pt modelId="{28F7A495-DD48-411F-80D1-2FE76FDFAE1E}" type="sibTrans" cxnId="{68CDC361-57B6-46D1-93A7-E0F4A29AAFD0}">
      <dgm:prSet/>
      <dgm:spPr/>
      <dgm:t>
        <a:bodyPr/>
        <a:lstStyle/>
        <a:p>
          <a:endParaRPr lang="ru-RU"/>
        </a:p>
      </dgm:t>
    </dgm:pt>
    <dgm:pt modelId="{3A67E794-ED69-466B-881B-864BFEBCC5DD}" type="pres">
      <dgm:prSet presAssocID="{69F7D37A-F2F7-4E25-99BE-B827CE0FDE7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AFD48CC-7B27-4EAA-A735-FAC95D984EAB}" type="pres">
      <dgm:prSet presAssocID="{2574BABE-B00F-40A1-ABDB-1F675F77C41D}" presName="root" presStyleCnt="0"/>
      <dgm:spPr/>
    </dgm:pt>
    <dgm:pt modelId="{86D49989-4740-4870-9A0E-40B26A340874}" type="pres">
      <dgm:prSet presAssocID="{2574BABE-B00F-40A1-ABDB-1F675F77C41D}" presName="rootComposite" presStyleCnt="0"/>
      <dgm:spPr/>
    </dgm:pt>
    <dgm:pt modelId="{5EDDC94B-F114-4E16-9416-72E0AE2CAE7D}" type="pres">
      <dgm:prSet presAssocID="{2574BABE-B00F-40A1-ABDB-1F675F77C41D}" presName="rootText" presStyleLbl="node1" presStyleIdx="0" presStyleCnt="2" custLinFactNeighborX="-66812" custLinFactNeighborY="-1"/>
      <dgm:spPr/>
      <dgm:t>
        <a:bodyPr/>
        <a:lstStyle/>
        <a:p>
          <a:endParaRPr lang="ru-RU"/>
        </a:p>
      </dgm:t>
    </dgm:pt>
    <dgm:pt modelId="{7CC5CD9A-E4F7-4036-B90D-176156C3BB3B}" type="pres">
      <dgm:prSet presAssocID="{2574BABE-B00F-40A1-ABDB-1F675F77C41D}" presName="rootConnector" presStyleLbl="node1" presStyleIdx="0" presStyleCnt="2"/>
      <dgm:spPr/>
      <dgm:t>
        <a:bodyPr/>
        <a:lstStyle/>
        <a:p>
          <a:endParaRPr lang="ru-RU"/>
        </a:p>
      </dgm:t>
    </dgm:pt>
    <dgm:pt modelId="{E4803E11-538E-40AB-954A-427B1D084AD1}" type="pres">
      <dgm:prSet presAssocID="{2574BABE-B00F-40A1-ABDB-1F675F77C41D}" presName="childShape" presStyleCnt="0"/>
      <dgm:spPr/>
    </dgm:pt>
    <dgm:pt modelId="{85F1F5DE-D454-4EC9-8C87-740DD63BD1AA}" type="pres">
      <dgm:prSet presAssocID="{2ADE5BC9-1A52-470B-886D-C13F78B1064A}" presName="Name13" presStyleLbl="parChTrans1D2" presStyleIdx="0" presStyleCnt="7"/>
      <dgm:spPr/>
      <dgm:t>
        <a:bodyPr/>
        <a:lstStyle/>
        <a:p>
          <a:endParaRPr lang="ru-RU"/>
        </a:p>
      </dgm:t>
    </dgm:pt>
    <dgm:pt modelId="{5250B057-694B-4AFB-BA1E-A39EBFF64CF6}" type="pres">
      <dgm:prSet presAssocID="{D42DD8CC-5E25-4574-807B-9371FB41B656}" presName="childText" presStyleLbl="bgAcc1" presStyleIdx="0" presStyleCnt="7" custScaleX="236209" custScaleY="234169" custLinFactNeighborX="-16362" custLinFactNeighborY="-17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819EF0-4523-43A6-950E-9512E98A42B7}" type="pres">
      <dgm:prSet presAssocID="{36527B9B-BEFE-4E0A-A6AA-4E196449A597}" presName="Name13" presStyleLbl="parChTrans1D2" presStyleIdx="1" presStyleCnt="7"/>
      <dgm:spPr/>
      <dgm:t>
        <a:bodyPr/>
        <a:lstStyle/>
        <a:p>
          <a:endParaRPr lang="ru-RU"/>
        </a:p>
      </dgm:t>
    </dgm:pt>
    <dgm:pt modelId="{A767DA5E-E2E0-4BEA-80C9-08E38606E3C1}" type="pres">
      <dgm:prSet presAssocID="{FF77C9EC-6948-4C63-9A57-C69B0B7FFAA2}" presName="childText" presStyleLbl="bgAcc1" presStyleIdx="1" presStyleCnt="7" custScaleX="237932" custScaleY="135874" custLinFactNeighborX="-16362" custLinFactNeighborY="-104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2A7755-5735-4521-BB8A-7B0D5CBFB419}" type="pres">
      <dgm:prSet presAssocID="{A1CA0B3F-3F6B-4E44-992B-CCF303D70A91}" presName="Name13" presStyleLbl="parChTrans1D2" presStyleIdx="2" presStyleCnt="7"/>
      <dgm:spPr/>
      <dgm:t>
        <a:bodyPr/>
        <a:lstStyle/>
        <a:p>
          <a:endParaRPr lang="ru-RU"/>
        </a:p>
      </dgm:t>
    </dgm:pt>
    <dgm:pt modelId="{6A1DDD60-C8E5-463C-BFCB-8FB00BC4EB05}" type="pres">
      <dgm:prSet presAssocID="{F282E7D8-1938-49EB-9E51-E136C3072CBD}" presName="childText" presStyleLbl="bgAcc1" presStyleIdx="2" presStyleCnt="7" custScaleX="235562" custLinFactNeighborX="-16362" custLinFactNeighborY="25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F30079-1EC8-4B1E-B76A-B50BB301A930}" type="pres">
      <dgm:prSet presAssocID="{7A5378B9-88EE-4F9F-B4E6-1EF35D7B9C1B}" presName="root" presStyleCnt="0"/>
      <dgm:spPr/>
    </dgm:pt>
    <dgm:pt modelId="{905541DC-1143-4939-9A04-0AE568771808}" type="pres">
      <dgm:prSet presAssocID="{7A5378B9-88EE-4F9F-B4E6-1EF35D7B9C1B}" presName="rootComposite" presStyleCnt="0"/>
      <dgm:spPr/>
    </dgm:pt>
    <dgm:pt modelId="{ED661ECD-2602-467E-88E0-7382EC04B664}" type="pres">
      <dgm:prSet presAssocID="{7A5378B9-88EE-4F9F-B4E6-1EF35D7B9C1B}" presName="rootText" presStyleLbl="node1" presStyleIdx="1" presStyleCnt="2" custLinFactNeighborX="-12845" custLinFactNeighborY="-1"/>
      <dgm:spPr/>
      <dgm:t>
        <a:bodyPr/>
        <a:lstStyle/>
        <a:p>
          <a:endParaRPr lang="ru-RU"/>
        </a:p>
      </dgm:t>
    </dgm:pt>
    <dgm:pt modelId="{2176A589-50CF-46DB-9973-8F5D7C67B30F}" type="pres">
      <dgm:prSet presAssocID="{7A5378B9-88EE-4F9F-B4E6-1EF35D7B9C1B}" presName="rootConnector" presStyleLbl="node1" presStyleIdx="1" presStyleCnt="2"/>
      <dgm:spPr/>
      <dgm:t>
        <a:bodyPr/>
        <a:lstStyle/>
        <a:p>
          <a:endParaRPr lang="ru-RU"/>
        </a:p>
      </dgm:t>
    </dgm:pt>
    <dgm:pt modelId="{75214374-D231-4A3A-895F-6BADC0CA28C1}" type="pres">
      <dgm:prSet presAssocID="{7A5378B9-88EE-4F9F-B4E6-1EF35D7B9C1B}" presName="childShape" presStyleCnt="0"/>
      <dgm:spPr/>
    </dgm:pt>
    <dgm:pt modelId="{62968869-E103-4073-B076-2CD990F17351}" type="pres">
      <dgm:prSet presAssocID="{E4E02FBF-DF4E-4869-9CD3-5E8A7BB81775}" presName="Name13" presStyleLbl="parChTrans1D2" presStyleIdx="3" presStyleCnt="7"/>
      <dgm:spPr/>
      <dgm:t>
        <a:bodyPr/>
        <a:lstStyle/>
        <a:p>
          <a:endParaRPr lang="ru-RU"/>
        </a:p>
      </dgm:t>
    </dgm:pt>
    <dgm:pt modelId="{A0D0422A-68E0-43AD-9895-29FCD719B709}" type="pres">
      <dgm:prSet presAssocID="{A6F711B8-C3F5-45CB-9110-31F680F0DE4B}" presName="childText" presStyleLbl="bgAcc1" presStyleIdx="3" presStyleCnt="7" custScaleX="184485" custLinFactNeighborX="-6573" custLinFactNeighborY="-8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960453-0491-4663-885B-32331977602B}" type="pres">
      <dgm:prSet presAssocID="{88549BBF-FFC2-4D69-893D-FD18FF2AEC4C}" presName="Name13" presStyleLbl="parChTrans1D2" presStyleIdx="4" presStyleCnt="7"/>
      <dgm:spPr/>
      <dgm:t>
        <a:bodyPr/>
        <a:lstStyle/>
        <a:p>
          <a:endParaRPr lang="ru-RU"/>
        </a:p>
      </dgm:t>
    </dgm:pt>
    <dgm:pt modelId="{9B920AA4-1381-4DAC-85D5-8585841B287C}" type="pres">
      <dgm:prSet presAssocID="{26D048DA-B9D3-4B81-AD65-413F441CC3C2}" presName="childText" presStyleLbl="bgAcc1" presStyleIdx="4" presStyleCnt="7" custScaleX="182762" custScaleY="132351" custLinFactNeighborX="-6573" custLinFactNeighborY="-86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EF7C17-262A-40B4-B53F-55AEAD5EFA9A}" type="pres">
      <dgm:prSet presAssocID="{CB213B28-B61E-43A0-B9CD-D688FA92BFDC}" presName="Name13" presStyleLbl="parChTrans1D2" presStyleIdx="5" presStyleCnt="7"/>
      <dgm:spPr/>
      <dgm:t>
        <a:bodyPr/>
        <a:lstStyle/>
        <a:p>
          <a:endParaRPr lang="ru-RU"/>
        </a:p>
      </dgm:t>
    </dgm:pt>
    <dgm:pt modelId="{3AD5106F-B89B-42BF-B774-CFE9A285373A}" type="pres">
      <dgm:prSet presAssocID="{6E67B333-BAD7-4708-B11D-22A3F238FBD4}" presName="childText" presStyleLbl="bgAcc1" presStyleIdx="5" presStyleCnt="7" custScaleX="184485" custLinFactNeighborX="-6573" custLinFactNeighborY="-163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FFAE26-F4A7-4036-BF0A-3A7523073B34}" type="pres">
      <dgm:prSet presAssocID="{53033FA3-37CF-4752-AA92-F7F7A99FDF7D}" presName="Name13" presStyleLbl="parChTrans1D2" presStyleIdx="6" presStyleCnt="7"/>
      <dgm:spPr/>
      <dgm:t>
        <a:bodyPr/>
        <a:lstStyle/>
        <a:p>
          <a:endParaRPr lang="ru-RU"/>
        </a:p>
      </dgm:t>
    </dgm:pt>
    <dgm:pt modelId="{9F8C6394-45A5-4A5E-BE15-4CAECE91C1BA}" type="pres">
      <dgm:prSet presAssocID="{002D6569-B4D8-494B-BCEF-6EEB3BDA1281}" presName="childText" presStyleLbl="bgAcc1" presStyleIdx="6" presStyleCnt="7" custScaleX="186208" custScaleY="99265" custLinFactNeighborX="-6573" custLinFactNeighborY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CDC361-57B6-46D1-93A7-E0F4A29AAFD0}" srcId="{7A5378B9-88EE-4F9F-B4E6-1EF35D7B9C1B}" destId="{002D6569-B4D8-494B-BCEF-6EEB3BDA1281}" srcOrd="3" destOrd="0" parTransId="{53033FA3-37CF-4752-AA92-F7F7A99FDF7D}" sibTransId="{28F7A495-DD48-411F-80D1-2FE76FDFAE1E}"/>
    <dgm:cxn modelId="{E489E01B-9DA1-48E1-BBD8-1703B05511DF}" type="presOf" srcId="{2ADE5BC9-1A52-470B-886D-C13F78B1064A}" destId="{85F1F5DE-D454-4EC9-8C87-740DD63BD1AA}" srcOrd="0" destOrd="0" presId="urn:microsoft.com/office/officeart/2005/8/layout/hierarchy3"/>
    <dgm:cxn modelId="{2C7824A5-BEDC-4040-AFB0-6FAA1B0B3D05}" type="presOf" srcId="{CB213B28-B61E-43A0-B9CD-D688FA92BFDC}" destId="{5EEF7C17-262A-40B4-B53F-55AEAD5EFA9A}" srcOrd="0" destOrd="0" presId="urn:microsoft.com/office/officeart/2005/8/layout/hierarchy3"/>
    <dgm:cxn modelId="{8D1C13A1-AD0C-4DA6-AD37-453F31498799}" srcId="{2574BABE-B00F-40A1-ABDB-1F675F77C41D}" destId="{D42DD8CC-5E25-4574-807B-9371FB41B656}" srcOrd="0" destOrd="0" parTransId="{2ADE5BC9-1A52-470B-886D-C13F78B1064A}" sibTransId="{E07F081B-94D9-4699-80A4-AEBB9951871A}"/>
    <dgm:cxn modelId="{FA6A063E-F333-4F6A-8BB4-31248AA8199F}" type="presOf" srcId="{A1CA0B3F-3F6B-4E44-992B-CCF303D70A91}" destId="{6B2A7755-5735-4521-BB8A-7B0D5CBFB419}" srcOrd="0" destOrd="0" presId="urn:microsoft.com/office/officeart/2005/8/layout/hierarchy3"/>
    <dgm:cxn modelId="{86CEA78F-A03E-498F-BD3C-9F2A073D2751}" type="presOf" srcId="{7A5378B9-88EE-4F9F-B4E6-1EF35D7B9C1B}" destId="{ED661ECD-2602-467E-88E0-7382EC04B664}" srcOrd="0" destOrd="0" presId="urn:microsoft.com/office/officeart/2005/8/layout/hierarchy3"/>
    <dgm:cxn modelId="{960FC34D-0A6B-4215-A3E5-923651D2F6FE}" type="presOf" srcId="{002D6569-B4D8-494B-BCEF-6EEB3BDA1281}" destId="{9F8C6394-45A5-4A5E-BE15-4CAECE91C1BA}" srcOrd="0" destOrd="0" presId="urn:microsoft.com/office/officeart/2005/8/layout/hierarchy3"/>
    <dgm:cxn modelId="{56FD28E2-ABE6-4ABC-997C-CD6161460F7B}" srcId="{2574BABE-B00F-40A1-ABDB-1F675F77C41D}" destId="{F282E7D8-1938-49EB-9E51-E136C3072CBD}" srcOrd="2" destOrd="0" parTransId="{A1CA0B3F-3F6B-4E44-992B-CCF303D70A91}" sibTransId="{156DEB12-F049-454B-89AE-24DE68B74F4D}"/>
    <dgm:cxn modelId="{DEFF654C-C130-4B61-9101-8C4563762441}" srcId="{2574BABE-B00F-40A1-ABDB-1F675F77C41D}" destId="{FF77C9EC-6948-4C63-9A57-C69B0B7FFAA2}" srcOrd="1" destOrd="0" parTransId="{36527B9B-BEFE-4E0A-A6AA-4E196449A597}" sibTransId="{233060D1-225E-472E-BB3A-D17325B6C903}"/>
    <dgm:cxn modelId="{98512B36-4674-4D47-A029-E179118985E0}" type="presOf" srcId="{FF77C9EC-6948-4C63-9A57-C69B0B7FFAA2}" destId="{A767DA5E-E2E0-4BEA-80C9-08E38606E3C1}" srcOrd="0" destOrd="0" presId="urn:microsoft.com/office/officeart/2005/8/layout/hierarchy3"/>
    <dgm:cxn modelId="{B7422916-78FB-42C7-A992-457194E6CFC0}" type="presOf" srcId="{36527B9B-BEFE-4E0A-A6AA-4E196449A597}" destId="{7E819EF0-4523-43A6-950E-9512E98A42B7}" srcOrd="0" destOrd="0" presId="urn:microsoft.com/office/officeart/2005/8/layout/hierarchy3"/>
    <dgm:cxn modelId="{48832F75-C497-45C0-BFF6-EC02E36136EE}" srcId="{7A5378B9-88EE-4F9F-B4E6-1EF35D7B9C1B}" destId="{A6F711B8-C3F5-45CB-9110-31F680F0DE4B}" srcOrd="0" destOrd="0" parTransId="{E4E02FBF-DF4E-4869-9CD3-5E8A7BB81775}" sibTransId="{BF317970-027B-4293-9D37-81A828C37025}"/>
    <dgm:cxn modelId="{60A9A738-C52C-4F12-B4C5-8941B58FEFDD}" srcId="{69F7D37A-F2F7-4E25-99BE-B827CE0FDE7F}" destId="{2574BABE-B00F-40A1-ABDB-1F675F77C41D}" srcOrd="0" destOrd="0" parTransId="{F0FE835D-6693-42E1-8042-A0E9010D6400}" sibTransId="{0509807F-9223-4143-AB6F-053D47891979}"/>
    <dgm:cxn modelId="{AF6B9F7C-012D-4DB7-BA15-546E30C8B0E8}" type="presOf" srcId="{E4E02FBF-DF4E-4869-9CD3-5E8A7BB81775}" destId="{62968869-E103-4073-B076-2CD990F17351}" srcOrd="0" destOrd="0" presId="urn:microsoft.com/office/officeart/2005/8/layout/hierarchy3"/>
    <dgm:cxn modelId="{13EE8256-9CC0-4B43-B6BA-A5FA05338520}" type="presOf" srcId="{2574BABE-B00F-40A1-ABDB-1F675F77C41D}" destId="{5EDDC94B-F114-4E16-9416-72E0AE2CAE7D}" srcOrd="0" destOrd="0" presId="urn:microsoft.com/office/officeart/2005/8/layout/hierarchy3"/>
    <dgm:cxn modelId="{B66ADFA6-983B-4A4D-97F6-61F53BB226A9}" type="presOf" srcId="{2574BABE-B00F-40A1-ABDB-1F675F77C41D}" destId="{7CC5CD9A-E4F7-4036-B90D-176156C3BB3B}" srcOrd="1" destOrd="0" presId="urn:microsoft.com/office/officeart/2005/8/layout/hierarchy3"/>
    <dgm:cxn modelId="{00FDAE26-19B8-43CB-B48A-CAD226C47602}" type="presOf" srcId="{69F7D37A-F2F7-4E25-99BE-B827CE0FDE7F}" destId="{3A67E794-ED69-466B-881B-864BFEBCC5DD}" srcOrd="0" destOrd="0" presId="urn:microsoft.com/office/officeart/2005/8/layout/hierarchy3"/>
    <dgm:cxn modelId="{7BD77DED-0F76-4EDB-919C-370671D2BC41}" type="presOf" srcId="{A6F711B8-C3F5-45CB-9110-31F680F0DE4B}" destId="{A0D0422A-68E0-43AD-9895-29FCD719B709}" srcOrd="0" destOrd="0" presId="urn:microsoft.com/office/officeart/2005/8/layout/hierarchy3"/>
    <dgm:cxn modelId="{0EFC6ED3-7C0B-4189-8B70-F0B41773653C}" srcId="{7A5378B9-88EE-4F9F-B4E6-1EF35D7B9C1B}" destId="{26D048DA-B9D3-4B81-AD65-413F441CC3C2}" srcOrd="1" destOrd="0" parTransId="{88549BBF-FFC2-4D69-893D-FD18FF2AEC4C}" sibTransId="{E030B980-DCBA-4208-B79F-624BC846D4CE}"/>
    <dgm:cxn modelId="{84E06DF1-AE3D-4E97-A6AC-23C19345D73E}" type="presOf" srcId="{6E67B333-BAD7-4708-B11D-22A3F238FBD4}" destId="{3AD5106F-B89B-42BF-B774-CFE9A285373A}" srcOrd="0" destOrd="0" presId="urn:microsoft.com/office/officeart/2005/8/layout/hierarchy3"/>
    <dgm:cxn modelId="{6F1A1E37-D66C-4161-A714-5D02EB63AF49}" type="presOf" srcId="{7A5378B9-88EE-4F9F-B4E6-1EF35D7B9C1B}" destId="{2176A589-50CF-46DB-9973-8F5D7C67B30F}" srcOrd="1" destOrd="0" presId="urn:microsoft.com/office/officeart/2005/8/layout/hierarchy3"/>
    <dgm:cxn modelId="{F25BEBD3-A75E-4F32-95C6-B374EF4D825C}" type="presOf" srcId="{53033FA3-37CF-4752-AA92-F7F7A99FDF7D}" destId="{6EFFAE26-F4A7-4036-BF0A-3A7523073B34}" srcOrd="0" destOrd="0" presId="urn:microsoft.com/office/officeart/2005/8/layout/hierarchy3"/>
    <dgm:cxn modelId="{1C67B1B2-3BDA-401C-9FD6-414DF6080D66}" type="presOf" srcId="{26D048DA-B9D3-4B81-AD65-413F441CC3C2}" destId="{9B920AA4-1381-4DAC-85D5-8585841B287C}" srcOrd="0" destOrd="0" presId="urn:microsoft.com/office/officeart/2005/8/layout/hierarchy3"/>
    <dgm:cxn modelId="{D43C48BA-0A42-473A-ABCF-BD5B65961EBE}" type="presOf" srcId="{88549BBF-FFC2-4D69-893D-FD18FF2AEC4C}" destId="{29960453-0491-4663-885B-32331977602B}" srcOrd="0" destOrd="0" presId="urn:microsoft.com/office/officeart/2005/8/layout/hierarchy3"/>
    <dgm:cxn modelId="{CEB7B325-AD17-4344-B066-7D6463ED463B}" type="presOf" srcId="{F282E7D8-1938-49EB-9E51-E136C3072CBD}" destId="{6A1DDD60-C8E5-463C-BFCB-8FB00BC4EB05}" srcOrd="0" destOrd="0" presId="urn:microsoft.com/office/officeart/2005/8/layout/hierarchy3"/>
    <dgm:cxn modelId="{1624C28C-D64A-410B-A6DB-56E37AA0DAB2}" type="presOf" srcId="{D42DD8CC-5E25-4574-807B-9371FB41B656}" destId="{5250B057-694B-4AFB-BA1E-A39EBFF64CF6}" srcOrd="0" destOrd="0" presId="urn:microsoft.com/office/officeart/2005/8/layout/hierarchy3"/>
    <dgm:cxn modelId="{BAFC9128-A5E2-48AD-99B9-5259DF1ADFB1}" srcId="{69F7D37A-F2F7-4E25-99BE-B827CE0FDE7F}" destId="{7A5378B9-88EE-4F9F-B4E6-1EF35D7B9C1B}" srcOrd="1" destOrd="0" parTransId="{AE2CDEC9-94B4-4EBE-8123-890DDD920C56}" sibTransId="{B08870DA-A3E4-4D33-8573-08D6B9FFB5AB}"/>
    <dgm:cxn modelId="{BF43BAAF-D352-40D3-A9EB-C7930E97C3C9}" srcId="{7A5378B9-88EE-4F9F-B4E6-1EF35D7B9C1B}" destId="{6E67B333-BAD7-4708-B11D-22A3F238FBD4}" srcOrd="2" destOrd="0" parTransId="{CB213B28-B61E-43A0-B9CD-D688FA92BFDC}" sibTransId="{247D8A8B-AAD1-47ED-9329-AED17EA06AA1}"/>
    <dgm:cxn modelId="{2112A691-DDA3-44A9-B76B-29F8B9E9A716}" type="presParOf" srcId="{3A67E794-ED69-466B-881B-864BFEBCC5DD}" destId="{7AFD48CC-7B27-4EAA-A735-FAC95D984EAB}" srcOrd="0" destOrd="0" presId="urn:microsoft.com/office/officeart/2005/8/layout/hierarchy3"/>
    <dgm:cxn modelId="{0D9B32F7-2FA4-4AA0-A0AE-0F6C7CA5BE02}" type="presParOf" srcId="{7AFD48CC-7B27-4EAA-A735-FAC95D984EAB}" destId="{86D49989-4740-4870-9A0E-40B26A340874}" srcOrd="0" destOrd="0" presId="urn:microsoft.com/office/officeart/2005/8/layout/hierarchy3"/>
    <dgm:cxn modelId="{E5D094D3-DAEC-4E1C-9FAC-BB28E85F45E6}" type="presParOf" srcId="{86D49989-4740-4870-9A0E-40B26A340874}" destId="{5EDDC94B-F114-4E16-9416-72E0AE2CAE7D}" srcOrd="0" destOrd="0" presId="urn:microsoft.com/office/officeart/2005/8/layout/hierarchy3"/>
    <dgm:cxn modelId="{821FD6E4-4271-489F-BED6-6D1F754549F4}" type="presParOf" srcId="{86D49989-4740-4870-9A0E-40B26A340874}" destId="{7CC5CD9A-E4F7-4036-B90D-176156C3BB3B}" srcOrd="1" destOrd="0" presId="urn:microsoft.com/office/officeart/2005/8/layout/hierarchy3"/>
    <dgm:cxn modelId="{178F85B9-1CE2-494D-BB51-269DEE67CCF2}" type="presParOf" srcId="{7AFD48CC-7B27-4EAA-A735-FAC95D984EAB}" destId="{E4803E11-538E-40AB-954A-427B1D084AD1}" srcOrd="1" destOrd="0" presId="urn:microsoft.com/office/officeart/2005/8/layout/hierarchy3"/>
    <dgm:cxn modelId="{FAFC10FA-08C0-4728-BD16-CAF8980E2FB4}" type="presParOf" srcId="{E4803E11-538E-40AB-954A-427B1D084AD1}" destId="{85F1F5DE-D454-4EC9-8C87-740DD63BD1AA}" srcOrd="0" destOrd="0" presId="urn:microsoft.com/office/officeart/2005/8/layout/hierarchy3"/>
    <dgm:cxn modelId="{4DBBF2DF-5153-4A47-930F-01696295B789}" type="presParOf" srcId="{E4803E11-538E-40AB-954A-427B1D084AD1}" destId="{5250B057-694B-4AFB-BA1E-A39EBFF64CF6}" srcOrd="1" destOrd="0" presId="urn:microsoft.com/office/officeart/2005/8/layout/hierarchy3"/>
    <dgm:cxn modelId="{BD007C19-C7EB-4121-B3B9-BF9946A17B14}" type="presParOf" srcId="{E4803E11-538E-40AB-954A-427B1D084AD1}" destId="{7E819EF0-4523-43A6-950E-9512E98A42B7}" srcOrd="2" destOrd="0" presId="urn:microsoft.com/office/officeart/2005/8/layout/hierarchy3"/>
    <dgm:cxn modelId="{59FE7F57-D134-4E85-AA8A-C9FEB6C85427}" type="presParOf" srcId="{E4803E11-538E-40AB-954A-427B1D084AD1}" destId="{A767DA5E-E2E0-4BEA-80C9-08E38606E3C1}" srcOrd="3" destOrd="0" presId="urn:microsoft.com/office/officeart/2005/8/layout/hierarchy3"/>
    <dgm:cxn modelId="{3908B91E-085E-48AD-8041-F88E5EB49D6C}" type="presParOf" srcId="{E4803E11-538E-40AB-954A-427B1D084AD1}" destId="{6B2A7755-5735-4521-BB8A-7B0D5CBFB419}" srcOrd="4" destOrd="0" presId="urn:microsoft.com/office/officeart/2005/8/layout/hierarchy3"/>
    <dgm:cxn modelId="{2B05E495-CEC5-49ED-9B1B-0D2DBE7266CA}" type="presParOf" srcId="{E4803E11-538E-40AB-954A-427B1D084AD1}" destId="{6A1DDD60-C8E5-463C-BFCB-8FB00BC4EB05}" srcOrd="5" destOrd="0" presId="urn:microsoft.com/office/officeart/2005/8/layout/hierarchy3"/>
    <dgm:cxn modelId="{FE2B7E44-FF98-4796-A836-58F80C8C3413}" type="presParOf" srcId="{3A67E794-ED69-466B-881B-864BFEBCC5DD}" destId="{03F30079-1EC8-4B1E-B76A-B50BB301A930}" srcOrd="1" destOrd="0" presId="urn:microsoft.com/office/officeart/2005/8/layout/hierarchy3"/>
    <dgm:cxn modelId="{96BCB3AD-8E81-4357-9F03-4BCACD5ED707}" type="presParOf" srcId="{03F30079-1EC8-4B1E-B76A-B50BB301A930}" destId="{905541DC-1143-4939-9A04-0AE568771808}" srcOrd="0" destOrd="0" presId="urn:microsoft.com/office/officeart/2005/8/layout/hierarchy3"/>
    <dgm:cxn modelId="{7DAA0BD0-9CF2-45EE-8F0D-2926058D5ED7}" type="presParOf" srcId="{905541DC-1143-4939-9A04-0AE568771808}" destId="{ED661ECD-2602-467E-88E0-7382EC04B664}" srcOrd="0" destOrd="0" presId="urn:microsoft.com/office/officeart/2005/8/layout/hierarchy3"/>
    <dgm:cxn modelId="{9873CED6-4DE0-438B-9F5D-F4B9C7023465}" type="presParOf" srcId="{905541DC-1143-4939-9A04-0AE568771808}" destId="{2176A589-50CF-46DB-9973-8F5D7C67B30F}" srcOrd="1" destOrd="0" presId="urn:microsoft.com/office/officeart/2005/8/layout/hierarchy3"/>
    <dgm:cxn modelId="{6F50D1E7-EF72-4A1B-A519-704F2C9080C2}" type="presParOf" srcId="{03F30079-1EC8-4B1E-B76A-B50BB301A930}" destId="{75214374-D231-4A3A-895F-6BADC0CA28C1}" srcOrd="1" destOrd="0" presId="urn:microsoft.com/office/officeart/2005/8/layout/hierarchy3"/>
    <dgm:cxn modelId="{8AFD5229-4D65-45BA-8E9F-A3812EB6DD9E}" type="presParOf" srcId="{75214374-D231-4A3A-895F-6BADC0CA28C1}" destId="{62968869-E103-4073-B076-2CD990F17351}" srcOrd="0" destOrd="0" presId="urn:microsoft.com/office/officeart/2005/8/layout/hierarchy3"/>
    <dgm:cxn modelId="{D120AF89-895F-45B8-AC0A-B93919CC4AB1}" type="presParOf" srcId="{75214374-D231-4A3A-895F-6BADC0CA28C1}" destId="{A0D0422A-68E0-43AD-9895-29FCD719B709}" srcOrd="1" destOrd="0" presId="urn:microsoft.com/office/officeart/2005/8/layout/hierarchy3"/>
    <dgm:cxn modelId="{B0655505-6746-43F0-8848-7F743640AD3A}" type="presParOf" srcId="{75214374-D231-4A3A-895F-6BADC0CA28C1}" destId="{29960453-0491-4663-885B-32331977602B}" srcOrd="2" destOrd="0" presId="urn:microsoft.com/office/officeart/2005/8/layout/hierarchy3"/>
    <dgm:cxn modelId="{5E5A2F0F-1821-4802-A572-40D45B7F4FA1}" type="presParOf" srcId="{75214374-D231-4A3A-895F-6BADC0CA28C1}" destId="{9B920AA4-1381-4DAC-85D5-8585841B287C}" srcOrd="3" destOrd="0" presId="urn:microsoft.com/office/officeart/2005/8/layout/hierarchy3"/>
    <dgm:cxn modelId="{8125CFDD-8B10-4111-85D4-C0E0B708C720}" type="presParOf" srcId="{75214374-D231-4A3A-895F-6BADC0CA28C1}" destId="{5EEF7C17-262A-40B4-B53F-55AEAD5EFA9A}" srcOrd="4" destOrd="0" presId="urn:microsoft.com/office/officeart/2005/8/layout/hierarchy3"/>
    <dgm:cxn modelId="{AF445BC8-71C9-41EB-AA6F-CCEB10C27A59}" type="presParOf" srcId="{75214374-D231-4A3A-895F-6BADC0CA28C1}" destId="{3AD5106F-B89B-42BF-B774-CFE9A285373A}" srcOrd="5" destOrd="0" presId="urn:microsoft.com/office/officeart/2005/8/layout/hierarchy3"/>
    <dgm:cxn modelId="{D88CE1AD-2893-4F2A-AEAA-9D0A0EDDD804}" type="presParOf" srcId="{75214374-D231-4A3A-895F-6BADC0CA28C1}" destId="{6EFFAE26-F4A7-4036-BF0A-3A7523073B34}" srcOrd="6" destOrd="0" presId="urn:microsoft.com/office/officeart/2005/8/layout/hierarchy3"/>
    <dgm:cxn modelId="{8B180721-990B-4989-9B9C-B9B00CCD061B}" type="presParOf" srcId="{75214374-D231-4A3A-895F-6BADC0CA28C1}" destId="{9F8C6394-45A5-4A5E-BE15-4CAECE91C1BA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2F0089E-E29D-40EA-A154-6CF484E39AB8}" type="doc">
      <dgm:prSet loTypeId="urn:microsoft.com/office/officeart/2005/8/layout/hierarchy2" loCatId="hierarchy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4D1A5E5A-6E5F-430D-A46D-D326FC2D1758}">
      <dgm:prSet phldrT="[Текст]" custT="1"/>
      <dgm:spPr/>
      <dgm:t>
        <a:bodyPr/>
        <a:lstStyle/>
        <a:p>
          <a:r>
            <a:rPr lang="ru-RU" sz="2800" dirty="0" smtClean="0"/>
            <a:t>Князь Ярослав  Мудрый (1019 – 1054)</a:t>
          </a:r>
          <a:endParaRPr lang="ru-RU" sz="2800" dirty="0"/>
        </a:p>
      </dgm:t>
    </dgm:pt>
    <dgm:pt modelId="{5BCE5097-23D8-46D3-9910-5A75D7FF66C0}" type="parTrans" cxnId="{300A8C6A-A4D3-405A-94B7-E4BA59F7AB7E}">
      <dgm:prSet/>
      <dgm:spPr/>
      <dgm:t>
        <a:bodyPr/>
        <a:lstStyle/>
        <a:p>
          <a:endParaRPr lang="ru-RU"/>
        </a:p>
      </dgm:t>
    </dgm:pt>
    <dgm:pt modelId="{EEC1A195-55C2-4A63-ADC8-ACBA47D3D7B3}" type="sibTrans" cxnId="{300A8C6A-A4D3-405A-94B7-E4BA59F7AB7E}">
      <dgm:prSet/>
      <dgm:spPr/>
      <dgm:t>
        <a:bodyPr/>
        <a:lstStyle/>
        <a:p>
          <a:endParaRPr lang="ru-RU"/>
        </a:p>
      </dgm:t>
    </dgm:pt>
    <dgm:pt modelId="{A6A32408-B91B-438B-84B5-E8C01D1DC5F4}">
      <dgm:prSet phldrT="[Текст]" custT="1"/>
      <dgm:spPr/>
      <dgm:t>
        <a:bodyPr/>
        <a:lstStyle/>
        <a:p>
          <a:r>
            <a:rPr lang="ru-RU" sz="2400" dirty="0" smtClean="0"/>
            <a:t>Единовластный правитель Древней Руси</a:t>
          </a:r>
          <a:endParaRPr lang="ru-RU" sz="2400" dirty="0"/>
        </a:p>
      </dgm:t>
    </dgm:pt>
    <dgm:pt modelId="{4814DF90-28BC-468A-BDF8-437BC82E2FFA}" type="parTrans" cxnId="{1F8C689E-25BB-4FCC-93E0-916D6AD8430F}">
      <dgm:prSet/>
      <dgm:spPr/>
      <dgm:t>
        <a:bodyPr/>
        <a:lstStyle/>
        <a:p>
          <a:endParaRPr lang="ru-RU"/>
        </a:p>
      </dgm:t>
    </dgm:pt>
    <dgm:pt modelId="{1CE3A65A-72D8-4CD1-9245-CDC834E4D3ED}" type="sibTrans" cxnId="{1F8C689E-25BB-4FCC-93E0-916D6AD8430F}">
      <dgm:prSet/>
      <dgm:spPr/>
      <dgm:t>
        <a:bodyPr/>
        <a:lstStyle/>
        <a:p>
          <a:endParaRPr lang="ru-RU"/>
        </a:p>
      </dgm:t>
    </dgm:pt>
    <dgm:pt modelId="{2BC832D0-7A43-411E-AA96-A3D3E5EC089A}">
      <dgm:prSet phldrT="[Текст]" custT="1"/>
      <dgm:spPr/>
      <dgm:t>
        <a:bodyPr/>
        <a:lstStyle/>
        <a:p>
          <a:r>
            <a:rPr lang="ru-RU" sz="2400" dirty="0" smtClean="0"/>
            <a:t>Утверждение на киевском престоле после усобиц со Святополком </a:t>
          </a:r>
          <a:r>
            <a:rPr lang="ru-RU" sz="2400" dirty="0" err="1" smtClean="0"/>
            <a:t>Окоянным</a:t>
          </a:r>
          <a:r>
            <a:rPr lang="ru-RU" sz="2400" dirty="0" smtClean="0"/>
            <a:t> и Мстиславом </a:t>
          </a:r>
          <a:r>
            <a:rPr lang="ru-RU" sz="2400" dirty="0" err="1" smtClean="0"/>
            <a:t>Тмутараканским</a:t>
          </a:r>
          <a:endParaRPr lang="ru-RU" sz="2400" dirty="0"/>
        </a:p>
      </dgm:t>
    </dgm:pt>
    <dgm:pt modelId="{4C593ADA-1524-4FB0-9F76-5883C9DEA068}" type="parTrans" cxnId="{C1CA2074-9AED-4F79-A0F2-B403DA60C596}">
      <dgm:prSet/>
      <dgm:spPr/>
      <dgm:t>
        <a:bodyPr/>
        <a:lstStyle/>
        <a:p>
          <a:endParaRPr lang="ru-RU"/>
        </a:p>
      </dgm:t>
    </dgm:pt>
    <dgm:pt modelId="{0E5FB86F-323C-4E79-9B10-54BF227B4B6D}" type="sibTrans" cxnId="{C1CA2074-9AED-4F79-A0F2-B403DA60C596}">
      <dgm:prSet/>
      <dgm:spPr/>
      <dgm:t>
        <a:bodyPr/>
        <a:lstStyle/>
        <a:p>
          <a:endParaRPr lang="ru-RU"/>
        </a:p>
      </dgm:t>
    </dgm:pt>
    <dgm:pt modelId="{64D6E202-E598-458B-AC28-BCB0D03D6130}">
      <dgm:prSet phldrT="[Текст]" custT="1"/>
      <dgm:spPr/>
      <dgm:t>
        <a:bodyPr/>
        <a:lstStyle/>
        <a:p>
          <a:r>
            <a:rPr lang="ru-RU" sz="2200" dirty="0" smtClean="0"/>
            <a:t>Основатель письменного русского  законодательства</a:t>
          </a:r>
          <a:endParaRPr lang="ru-RU" sz="2200" dirty="0"/>
        </a:p>
      </dgm:t>
    </dgm:pt>
    <dgm:pt modelId="{5BC6FCF0-4F12-4285-80F0-8B90010602D8}" type="parTrans" cxnId="{9F5DC57B-197A-4FCF-AC37-16765D5FC8E4}">
      <dgm:prSet/>
      <dgm:spPr/>
      <dgm:t>
        <a:bodyPr/>
        <a:lstStyle/>
        <a:p>
          <a:endParaRPr lang="ru-RU"/>
        </a:p>
      </dgm:t>
    </dgm:pt>
    <dgm:pt modelId="{78525C5B-46F9-4DE2-9116-898AEB48B196}" type="sibTrans" cxnId="{9F5DC57B-197A-4FCF-AC37-16765D5FC8E4}">
      <dgm:prSet/>
      <dgm:spPr/>
      <dgm:t>
        <a:bodyPr/>
        <a:lstStyle/>
        <a:p>
          <a:endParaRPr lang="ru-RU"/>
        </a:p>
      </dgm:t>
    </dgm:pt>
    <dgm:pt modelId="{61FDF62A-BC32-43FC-B68E-542C0C43DA35}">
      <dgm:prSet phldrT="[Текст]" custT="1"/>
      <dgm:spPr/>
      <dgm:t>
        <a:bodyPr/>
        <a:lstStyle/>
        <a:p>
          <a:r>
            <a:rPr lang="ru-RU" sz="2400" dirty="0" smtClean="0"/>
            <a:t>«Русская правда» </a:t>
          </a:r>
          <a:endParaRPr lang="ru-RU" sz="2400" dirty="0"/>
        </a:p>
      </dgm:t>
    </dgm:pt>
    <dgm:pt modelId="{CCC4A11E-334A-414B-B867-0E7CC636DF76}" type="parTrans" cxnId="{FF03120F-9D7C-4CB1-89E9-58BA82CF5C8F}">
      <dgm:prSet/>
      <dgm:spPr/>
      <dgm:t>
        <a:bodyPr/>
        <a:lstStyle/>
        <a:p>
          <a:endParaRPr lang="ru-RU"/>
        </a:p>
      </dgm:t>
    </dgm:pt>
    <dgm:pt modelId="{BAE2541B-ADF8-4190-A002-6AF4F7194661}" type="sibTrans" cxnId="{FF03120F-9D7C-4CB1-89E9-58BA82CF5C8F}">
      <dgm:prSet/>
      <dgm:spPr/>
      <dgm:t>
        <a:bodyPr/>
        <a:lstStyle/>
        <a:p>
          <a:endParaRPr lang="ru-RU"/>
        </a:p>
      </dgm:t>
    </dgm:pt>
    <dgm:pt modelId="{42713E1A-75E7-41C4-928D-D8C4CC225C7B}">
      <dgm:prSet custT="1"/>
      <dgm:spPr/>
      <dgm:t>
        <a:bodyPr/>
        <a:lstStyle/>
        <a:p>
          <a:r>
            <a:rPr lang="ru-RU" sz="2200" dirty="0" smtClean="0"/>
            <a:t>Военные походы</a:t>
          </a:r>
          <a:endParaRPr lang="ru-RU" sz="2200" dirty="0"/>
        </a:p>
      </dgm:t>
    </dgm:pt>
    <dgm:pt modelId="{905A5A8D-08E7-40E3-B2C3-4440361569ED}" type="parTrans" cxnId="{364C0022-8A4F-4087-9C79-ECA52CA505F5}">
      <dgm:prSet/>
      <dgm:spPr/>
      <dgm:t>
        <a:bodyPr/>
        <a:lstStyle/>
        <a:p>
          <a:endParaRPr lang="ru-RU"/>
        </a:p>
      </dgm:t>
    </dgm:pt>
    <dgm:pt modelId="{736A9010-F5A2-4F6A-B9A9-1BDC5ADC7722}" type="sibTrans" cxnId="{364C0022-8A4F-4087-9C79-ECA52CA505F5}">
      <dgm:prSet/>
      <dgm:spPr/>
      <dgm:t>
        <a:bodyPr/>
        <a:lstStyle/>
        <a:p>
          <a:endParaRPr lang="ru-RU"/>
        </a:p>
      </dgm:t>
    </dgm:pt>
    <dgm:pt modelId="{822B930A-DE18-4309-9BD2-551DF83DAF12}">
      <dgm:prSet custT="1"/>
      <dgm:spPr/>
      <dgm:t>
        <a:bodyPr/>
        <a:lstStyle/>
        <a:p>
          <a:r>
            <a:rPr lang="ru-RU" sz="2400" dirty="0" smtClean="0"/>
            <a:t>Возрастание международного авторитета Руси</a:t>
          </a:r>
          <a:endParaRPr lang="ru-RU" sz="2400" dirty="0"/>
        </a:p>
      </dgm:t>
    </dgm:pt>
    <dgm:pt modelId="{B5523606-2C34-46AF-8B7B-76600EC76B01}" type="parTrans" cxnId="{E7EE6BD1-8C38-446D-A551-D24E08124688}">
      <dgm:prSet/>
      <dgm:spPr/>
      <dgm:t>
        <a:bodyPr/>
        <a:lstStyle/>
        <a:p>
          <a:endParaRPr lang="ru-RU"/>
        </a:p>
      </dgm:t>
    </dgm:pt>
    <dgm:pt modelId="{ED60A4B9-2DF7-4E99-A15E-70E5ECAB36A1}" type="sibTrans" cxnId="{E7EE6BD1-8C38-446D-A551-D24E08124688}">
      <dgm:prSet/>
      <dgm:spPr/>
      <dgm:t>
        <a:bodyPr/>
        <a:lstStyle/>
        <a:p>
          <a:endParaRPr lang="ru-RU"/>
        </a:p>
      </dgm:t>
    </dgm:pt>
    <dgm:pt modelId="{605F5E63-C126-4BBC-BA88-4211C387502D}">
      <dgm:prSet custT="1"/>
      <dgm:spPr/>
      <dgm:t>
        <a:bodyPr/>
        <a:lstStyle/>
        <a:p>
          <a:r>
            <a:rPr lang="ru-RU" sz="2400" dirty="0" smtClean="0"/>
            <a:t>Установление династических связей с европейскими и византийским дворами путём заключения браков</a:t>
          </a:r>
          <a:endParaRPr lang="ru-RU" sz="2400" dirty="0"/>
        </a:p>
      </dgm:t>
    </dgm:pt>
    <dgm:pt modelId="{E1C158DD-F20E-4D77-9D91-9005406DC077}" type="parTrans" cxnId="{D949F9A2-A2E6-42D2-AAD8-568288577EC5}">
      <dgm:prSet/>
      <dgm:spPr/>
      <dgm:t>
        <a:bodyPr/>
        <a:lstStyle/>
        <a:p>
          <a:endParaRPr lang="ru-RU"/>
        </a:p>
      </dgm:t>
    </dgm:pt>
    <dgm:pt modelId="{4ADD47F1-E7D4-4FCB-8767-9AEA8576F739}" type="sibTrans" cxnId="{D949F9A2-A2E6-42D2-AAD8-568288577EC5}">
      <dgm:prSet/>
      <dgm:spPr/>
      <dgm:t>
        <a:bodyPr/>
        <a:lstStyle/>
        <a:p>
          <a:endParaRPr lang="ru-RU"/>
        </a:p>
      </dgm:t>
    </dgm:pt>
    <dgm:pt modelId="{14930F59-045A-41AB-976F-1A2C0A47CC24}">
      <dgm:prSet custT="1"/>
      <dgm:spPr/>
      <dgm:t>
        <a:bodyPr/>
        <a:lstStyle/>
        <a:p>
          <a:r>
            <a:rPr lang="ru-RU" sz="2400" dirty="0" smtClean="0"/>
            <a:t>- в Прибалтику;                                  - в польско-литовские земли;      -в Византию;                                  -  окончательный разгром печенегов</a:t>
          </a:r>
          <a:endParaRPr lang="ru-RU" sz="2400" dirty="0"/>
        </a:p>
      </dgm:t>
    </dgm:pt>
    <dgm:pt modelId="{7266855B-1745-4D13-A0DC-F6D2406C9300}" type="parTrans" cxnId="{44542B8C-5A93-4335-96C0-58E011C76D8E}">
      <dgm:prSet/>
      <dgm:spPr/>
      <dgm:t>
        <a:bodyPr/>
        <a:lstStyle/>
        <a:p>
          <a:endParaRPr lang="ru-RU"/>
        </a:p>
      </dgm:t>
    </dgm:pt>
    <dgm:pt modelId="{A92D696D-F6E3-4E4F-8882-90446FB5F00A}" type="sibTrans" cxnId="{44542B8C-5A93-4335-96C0-58E011C76D8E}">
      <dgm:prSet/>
      <dgm:spPr/>
      <dgm:t>
        <a:bodyPr/>
        <a:lstStyle/>
        <a:p>
          <a:endParaRPr lang="ru-RU"/>
        </a:p>
      </dgm:t>
    </dgm:pt>
    <dgm:pt modelId="{5BAA0D7C-5EB2-4A6D-B761-CACDCC580724}" type="pres">
      <dgm:prSet presAssocID="{82F0089E-E29D-40EA-A154-6CF484E39AB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DA1DDDC-5E37-4538-B640-3ADE5D1656B7}" type="pres">
      <dgm:prSet presAssocID="{4D1A5E5A-6E5F-430D-A46D-D326FC2D1758}" presName="root1" presStyleCnt="0"/>
      <dgm:spPr/>
    </dgm:pt>
    <dgm:pt modelId="{D71C5EC0-4AA7-40F2-B7C5-BFBCA6F61B7C}" type="pres">
      <dgm:prSet presAssocID="{4D1A5E5A-6E5F-430D-A46D-D326FC2D1758}" presName="LevelOneTextNode" presStyleLbl="node0" presStyleIdx="0" presStyleCnt="1" custScaleX="144331" custScaleY="3527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4BDB9E7-6AEF-4100-BA2B-5A1F41FD2D30}" type="pres">
      <dgm:prSet presAssocID="{4D1A5E5A-6E5F-430D-A46D-D326FC2D1758}" presName="level2hierChild" presStyleCnt="0"/>
      <dgm:spPr/>
    </dgm:pt>
    <dgm:pt modelId="{D31A82C5-407E-4D3F-AD0E-6AA95C0F5F77}" type="pres">
      <dgm:prSet presAssocID="{4814DF90-28BC-468A-BDF8-437BC82E2FFA}" presName="conn2-1" presStyleLbl="parChTrans1D2" presStyleIdx="0" presStyleCnt="4"/>
      <dgm:spPr/>
      <dgm:t>
        <a:bodyPr/>
        <a:lstStyle/>
        <a:p>
          <a:endParaRPr lang="ru-RU"/>
        </a:p>
      </dgm:t>
    </dgm:pt>
    <dgm:pt modelId="{51A5F302-4AEC-4726-86F3-B5DEC3EE6E07}" type="pres">
      <dgm:prSet presAssocID="{4814DF90-28BC-468A-BDF8-437BC82E2FFA}" presName="connTx" presStyleLbl="parChTrans1D2" presStyleIdx="0" presStyleCnt="4"/>
      <dgm:spPr/>
      <dgm:t>
        <a:bodyPr/>
        <a:lstStyle/>
        <a:p>
          <a:endParaRPr lang="ru-RU"/>
        </a:p>
      </dgm:t>
    </dgm:pt>
    <dgm:pt modelId="{43978A35-C9C7-44CB-BC5D-4F628C410CF4}" type="pres">
      <dgm:prSet presAssocID="{A6A32408-B91B-438B-84B5-E8C01D1DC5F4}" presName="root2" presStyleCnt="0"/>
      <dgm:spPr/>
    </dgm:pt>
    <dgm:pt modelId="{21C0948D-7F68-45E5-B0F2-EED7879D4919}" type="pres">
      <dgm:prSet presAssocID="{A6A32408-B91B-438B-84B5-E8C01D1DC5F4}" presName="LevelTwoTextNode" presStyleLbl="node2" presStyleIdx="0" presStyleCnt="4" custScaleX="197517" custScaleY="244120" custLinFactNeighborX="-25224" custLinFactNeighborY="-265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C846498-C13E-4800-90F8-4383E612C11B}" type="pres">
      <dgm:prSet presAssocID="{A6A32408-B91B-438B-84B5-E8C01D1DC5F4}" presName="level3hierChild" presStyleCnt="0"/>
      <dgm:spPr/>
    </dgm:pt>
    <dgm:pt modelId="{1DBFE30C-780D-46B4-AF4D-FA8920B9A501}" type="pres">
      <dgm:prSet presAssocID="{4C593ADA-1524-4FB0-9F76-5883C9DEA068}" presName="conn2-1" presStyleLbl="parChTrans1D3" presStyleIdx="0" presStyleCnt="4"/>
      <dgm:spPr/>
      <dgm:t>
        <a:bodyPr/>
        <a:lstStyle/>
        <a:p>
          <a:endParaRPr lang="ru-RU"/>
        </a:p>
      </dgm:t>
    </dgm:pt>
    <dgm:pt modelId="{1426A226-57F8-41E3-A8DA-22DEB0DB7F54}" type="pres">
      <dgm:prSet presAssocID="{4C593ADA-1524-4FB0-9F76-5883C9DEA068}" presName="connTx" presStyleLbl="parChTrans1D3" presStyleIdx="0" presStyleCnt="4"/>
      <dgm:spPr/>
      <dgm:t>
        <a:bodyPr/>
        <a:lstStyle/>
        <a:p>
          <a:endParaRPr lang="ru-RU"/>
        </a:p>
      </dgm:t>
    </dgm:pt>
    <dgm:pt modelId="{38A42AED-2AB8-4771-9E47-17566E6F20D0}" type="pres">
      <dgm:prSet presAssocID="{2BC832D0-7A43-411E-AA96-A3D3E5EC089A}" presName="root2" presStyleCnt="0"/>
      <dgm:spPr/>
    </dgm:pt>
    <dgm:pt modelId="{9BCD1441-E850-49E5-B40C-56D1379B7639}" type="pres">
      <dgm:prSet presAssocID="{2BC832D0-7A43-411E-AA96-A3D3E5EC089A}" presName="LevelTwoTextNode" presStyleLbl="node3" presStyleIdx="0" presStyleCnt="4" custScaleX="380521" custScaleY="246192" custLinFactNeighborX="-11404" custLinFactNeighborY="-2996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C3CF543-E593-4CC7-8D1A-63079D49CD0B}" type="pres">
      <dgm:prSet presAssocID="{2BC832D0-7A43-411E-AA96-A3D3E5EC089A}" presName="level3hierChild" presStyleCnt="0"/>
      <dgm:spPr/>
    </dgm:pt>
    <dgm:pt modelId="{3B0F894E-F7E1-437C-98EB-88D6CC0AAEFC}" type="pres">
      <dgm:prSet presAssocID="{B5523606-2C34-46AF-8B7B-76600EC76B01}" presName="conn2-1" presStyleLbl="parChTrans1D2" presStyleIdx="1" presStyleCnt="4"/>
      <dgm:spPr/>
      <dgm:t>
        <a:bodyPr/>
        <a:lstStyle/>
        <a:p>
          <a:endParaRPr lang="ru-RU"/>
        </a:p>
      </dgm:t>
    </dgm:pt>
    <dgm:pt modelId="{CC0F8B37-6C80-4A79-AD53-7AC31635828D}" type="pres">
      <dgm:prSet presAssocID="{B5523606-2C34-46AF-8B7B-76600EC76B01}" presName="connTx" presStyleLbl="parChTrans1D2" presStyleIdx="1" presStyleCnt="4"/>
      <dgm:spPr/>
      <dgm:t>
        <a:bodyPr/>
        <a:lstStyle/>
        <a:p>
          <a:endParaRPr lang="ru-RU"/>
        </a:p>
      </dgm:t>
    </dgm:pt>
    <dgm:pt modelId="{5CFA9ABE-82ED-480A-88C8-3D4205D15C0D}" type="pres">
      <dgm:prSet presAssocID="{822B930A-DE18-4309-9BD2-551DF83DAF12}" presName="root2" presStyleCnt="0"/>
      <dgm:spPr/>
    </dgm:pt>
    <dgm:pt modelId="{1E15865C-3437-4D6C-B964-30BBD2CBE480}" type="pres">
      <dgm:prSet presAssocID="{822B930A-DE18-4309-9BD2-551DF83DAF12}" presName="LevelTwoTextNode" presStyleLbl="node2" presStyleIdx="1" presStyleCnt="4" custScaleX="218254" custScaleY="230690" custLinFactNeighborX="-25224" custLinFactNeighborY="-465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5CBBF6-0C87-4D04-B9CE-C53A02E37886}" type="pres">
      <dgm:prSet presAssocID="{822B930A-DE18-4309-9BD2-551DF83DAF12}" presName="level3hierChild" presStyleCnt="0"/>
      <dgm:spPr/>
    </dgm:pt>
    <dgm:pt modelId="{40B9F277-BF8D-4306-8697-E95EF623827E}" type="pres">
      <dgm:prSet presAssocID="{E1C158DD-F20E-4D77-9D91-9005406DC077}" presName="conn2-1" presStyleLbl="parChTrans1D3" presStyleIdx="1" presStyleCnt="4"/>
      <dgm:spPr/>
      <dgm:t>
        <a:bodyPr/>
        <a:lstStyle/>
        <a:p>
          <a:endParaRPr lang="ru-RU"/>
        </a:p>
      </dgm:t>
    </dgm:pt>
    <dgm:pt modelId="{3A0AFFBF-119C-4EC6-A38B-E5EF7DB28897}" type="pres">
      <dgm:prSet presAssocID="{E1C158DD-F20E-4D77-9D91-9005406DC077}" presName="connTx" presStyleLbl="parChTrans1D3" presStyleIdx="1" presStyleCnt="4"/>
      <dgm:spPr/>
      <dgm:t>
        <a:bodyPr/>
        <a:lstStyle/>
        <a:p>
          <a:endParaRPr lang="ru-RU"/>
        </a:p>
      </dgm:t>
    </dgm:pt>
    <dgm:pt modelId="{E729F691-2DBA-403C-BB82-ECE807402718}" type="pres">
      <dgm:prSet presAssocID="{605F5E63-C126-4BBC-BA88-4211C387502D}" presName="root2" presStyleCnt="0"/>
      <dgm:spPr/>
    </dgm:pt>
    <dgm:pt modelId="{0A7CE886-862E-466E-B68A-FB0245D27B35}" type="pres">
      <dgm:prSet presAssocID="{605F5E63-C126-4BBC-BA88-4211C387502D}" presName="LevelTwoTextNode" presStyleLbl="node3" presStyleIdx="1" presStyleCnt="4" custScaleX="378302" custScaleY="235692" custLinFactNeighborX="-32141" custLinFactNeighborY="-26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B36923-4788-49A7-B21A-9150E950393D}" type="pres">
      <dgm:prSet presAssocID="{605F5E63-C126-4BBC-BA88-4211C387502D}" presName="level3hierChild" presStyleCnt="0"/>
      <dgm:spPr/>
    </dgm:pt>
    <dgm:pt modelId="{4003A240-CDBB-487A-A77E-9DCE31660665}" type="pres">
      <dgm:prSet presAssocID="{905A5A8D-08E7-40E3-B2C3-4440361569ED}" presName="conn2-1" presStyleLbl="parChTrans1D2" presStyleIdx="2" presStyleCnt="4"/>
      <dgm:spPr/>
      <dgm:t>
        <a:bodyPr/>
        <a:lstStyle/>
        <a:p>
          <a:endParaRPr lang="ru-RU"/>
        </a:p>
      </dgm:t>
    </dgm:pt>
    <dgm:pt modelId="{0D78DBCA-1A62-49E8-AD66-5FD193D8E0A1}" type="pres">
      <dgm:prSet presAssocID="{905A5A8D-08E7-40E3-B2C3-4440361569ED}" presName="connTx" presStyleLbl="parChTrans1D2" presStyleIdx="2" presStyleCnt="4"/>
      <dgm:spPr/>
      <dgm:t>
        <a:bodyPr/>
        <a:lstStyle/>
        <a:p>
          <a:endParaRPr lang="ru-RU"/>
        </a:p>
      </dgm:t>
    </dgm:pt>
    <dgm:pt modelId="{D3A58E2E-F7B7-4ADA-BEB9-60DEDD34D965}" type="pres">
      <dgm:prSet presAssocID="{42713E1A-75E7-41C4-928D-D8C4CC225C7B}" presName="root2" presStyleCnt="0"/>
      <dgm:spPr/>
    </dgm:pt>
    <dgm:pt modelId="{7EEF581F-430A-4379-8685-A0369504298B}" type="pres">
      <dgm:prSet presAssocID="{42713E1A-75E7-41C4-928D-D8C4CC225C7B}" presName="LevelTwoTextNode" presStyleLbl="node2" presStyleIdx="2" presStyleCnt="4" custScaleX="196927" custLinFactNeighborX="-25224" custLinFactNeighborY="25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72EE019-DF20-4A7E-8902-DF47FEE7E782}" type="pres">
      <dgm:prSet presAssocID="{42713E1A-75E7-41C4-928D-D8C4CC225C7B}" presName="level3hierChild" presStyleCnt="0"/>
      <dgm:spPr/>
    </dgm:pt>
    <dgm:pt modelId="{88488847-F1D5-4657-89B4-43EFED209536}" type="pres">
      <dgm:prSet presAssocID="{7266855B-1745-4D13-A0DC-F6D2406C9300}" presName="conn2-1" presStyleLbl="parChTrans1D3" presStyleIdx="2" presStyleCnt="4"/>
      <dgm:spPr/>
      <dgm:t>
        <a:bodyPr/>
        <a:lstStyle/>
        <a:p>
          <a:endParaRPr lang="ru-RU"/>
        </a:p>
      </dgm:t>
    </dgm:pt>
    <dgm:pt modelId="{C43B8165-31BC-41E2-8171-E23BB6CA625B}" type="pres">
      <dgm:prSet presAssocID="{7266855B-1745-4D13-A0DC-F6D2406C9300}" presName="connTx" presStyleLbl="parChTrans1D3" presStyleIdx="2" presStyleCnt="4"/>
      <dgm:spPr/>
      <dgm:t>
        <a:bodyPr/>
        <a:lstStyle/>
        <a:p>
          <a:endParaRPr lang="ru-RU"/>
        </a:p>
      </dgm:t>
    </dgm:pt>
    <dgm:pt modelId="{74CF4A77-4211-4E6F-A52F-2F9C4ECEFD8D}" type="pres">
      <dgm:prSet presAssocID="{14930F59-045A-41AB-976F-1A2C0A47CC24}" presName="root2" presStyleCnt="0"/>
      <dgm:spPr/>
    </dgm:pt>
    <dgm:pt modelId="{ADFDAB72-2A18-4300-B57B-929AD0DE2E2B}" type="pres">
      <dgm:prSet presAssocID="{14930F59-045A-41AB-976F-1A2C0A47CC24}" presName="LevelTwoTextNode" presStyleLbl="node3" presStyleIdx="2" presStyleCnt="4" custScaleX="379518" custScaleY="294127" custLinFactNeighborX="-10814" custLinFactNeighborY="353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49E2992-4C5D-492C-A4AD-20C560357DB3}" type="pres">
      <dgm:prSet presAssocID="{14930F59-045A-41AB-976F-1A2C0A47CC24}" presName="level3hierChild" presStyleCnt="0"/>
      <dgm:spPr/>
    </dgm:pt>
    <dgm:pt modelId="{1325DEFC-FCC8-45A4-9F49-DD2A760FF52B}" type="pres">
      <dgm:prSet presAssocID="{5BC6FCF0-4F12-4285-80F0-8B90010602D8}" presName="conn2-1" presStyleLbl="parChTrans1D2" presStyleIdx="3" presStyleCnt="4"/>
      <dgm:spPr/>
      <dgm:t>
        <a:bodyPr/>
        <a:lstStyle/>
        <a:p>
          <a:endParaRPr lang="ru-RU"/>
        </a:p>
      </dgm:t>
    </dgm:pt>
    <dgm:pt modelId="{A1403F83-B12D-4295-809C-CA5FD9C61539}" type="pres">
      <dgm:prSet presAssocID="{5BC6FCF0-4F12-4285-80F0-8B90010602D8}" presName="connTx" presStyleLbl="parChTrans1D2" presStyleIdx="3" presStyleCnt="4"/>
      <dgm:spPr/>
      <dgm:t>
        <a:bodyPr/>
        <a:lstStyle/>
        <a:p>
          <a:endParaRPr lang="ru-RU"/>
        </a:p>
      </dgm:t>
    </dgm:pt>
    <dgm:pt modelId="{3AC0075C-7DDD-4F9F-84A1-17FAE2E4523A}" type="pres">
      <dgm:prSet presAssocID="{64D6E202-E598-458B-AC28-BCB0D03D6130}" presName="root2" presStyleCnt="0"/>
      <dgm:spPr/>
    </dgm:pt>
    <dgm:pt modelId="{9AD07109-6A8D-4D0F-ADF9-0F5C334F7C78}" type="pres">
      <dgm:prSet presAssocID="{64D6E202-E598-458B-AC28-BCB0D03D6130}" presName="LevelTwoTextNode" presStyleLbl="node2" presStyleIdx="3" presStyleCnt="4" custScaleX="217027" custScaleY="211673" custLinFactNeighborX="-22568" custLinFactNeighborY="265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B14FF35-AFAE-4BEA-BEE4-C59B5158C1F5}" type="pres">
      <dgm:prSet presAssocID="{64D6E202-E598-458B-AC28-BCB0D03D6130}" presName="level3hierChild" presStyleCnt="0"/>
      <dgm:spPr/>
    </dgm:pt>
    <dgm:pt modelId="{812305F1-733E-4BF2-8C08-0640077E6BB0}" type="pres">
      <dgm:prSet presAssocID="{CCC4A11E-334A-414B-B867-0E7CC636DF76}" presName="conn2-1" presStyleLbl="parChTrans1D3" presStyleIdx="3" presStyleCnt="4"/>
      <dgm:spPr/>
      <dgm:t>
        <a:bodyPr/>
        <a:lstStyle/>
        <a:p>
          <a:endParaRPr lang="ru-RU"/>
        </a:p>
      </dgm:t>
    </dgm:pt>
    <dgm:pt modelId="{E9A93107-049B-44E2-A757-9C2C16BE5D97}" type="pres">
      <dgm:prSet presAssocID="{CCC4A11E-334A-414B-B867-0E7CC636DF76}" presName="connTx" presStyleLbl="parChTrans1D3" presStyleIdx="3" presStyleCnt="4"/>
      <dgm:spPr/>
      <dgm:t>
        <a:bodyPr/>
        <a:lstStyle/>
        <a:p>
          <a:endParaRPr lang="ru-RU"/>
        </a:p>
      </dgm:t>
    </dgm:pt>
    <dgm:pt modelId="{2C256337-CC6E-4401-A4E0-0905EABE6A42}" type="pres">
      <dgm:prSet presAssocID="{61FDF62A-BC32-43FC-B68E-542C0C43DA35}" presName="root2" presStyleCnt="0"/>
      <dgm:spPr/>
    </dgm:pt>
    <dgm:pt modelId="{B34D445F-7EC1-4951-BBFE-60BA7AD01DDC}" type="pres">
      <dgm:prSet presAssocID="{61FDF62A-BC32-43FC-B68E-542C0C43DA35}" presName="LevelTwoTextNode" presStyleLbl="node3" presStyleIdx="3" presStyleCnt="4" custScaleX="273976" custLinFactNeighborX="2114" custLinFactNeighborY="270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68B12EF-0FCC-4D0B-A8ED-2DD94512143E}" type="pres">
      <dgm:prSet presAssocID="{61FDF62A-BC32-43FC-B68E-542C0C43DA35}" presName="level3hierChild" presStyleCnt="0"/>
      <dgm:spPr/>
    </dgm:pt>
  </dgm:ptLst>
  <dgm:cxnLst>
    <dgm:cxn modelId="{AAC1A179-69D6-4AF4-A662-DD510DB9F7A1}" type="presOf" srcId="{E1C158DD-F20E-4D77-9D91-9005406DC077}" destId="{3A0AFFBF-119C-4EC6-A38B-E5EF7DB28897}" srcOrd="1" destOrd="0" presId="urn:microsoft.com/office/officeart/2005/8/layout/hierarchy2"/>
    <dgm:cxn modelId="{B5C58044-AE2C-4212-8269-36AD486C4C2D}" type="presOf" srcId="{5BC6FCF0-4F12-4285-80F0-8B90010602D8}" destId="{A1403F83-B12D-4295-809C-CA5FD9C61539}" srcOrd="1" destOrd="0" presId="urn:microsoft.com/office/officeart/2005/8/layout/hierarchy2"/>
    <dgm:cxn modelId="{9F5DC57B-197A-4FCF-AC37-16765D5FC8E4}" srcId="{4D1A5E5A-6E5F-430D-A46D-D326FC2D1758}" destId="{64D6E202-E598-458B-AC28-BCB0D03D6130}" srcOrd="3" destOrd="0" parTransId="{5BC6FCF0-4F12-4285-80F0-8B90010602D8}" sibTransId="{78525C5B-46F9-4DE2-9116-898AEB48B196}"/>
    <dgm:cxn modelId="{AED1F411-EC36-4BFC-8976-47C9F5F40AF0}" type="presOf" srcId="{61FDF62A-BC32-43FC-B68E-542C0C43DA35}" destId="{B34D445F-7EC1-4951-BBFE-60BA7AD01DDC}" srcOrd="0" destOrd="0" presId="urn:microsoft.com/office/officeart/2005/8/layout/hierarchy2"/>
    <dgm:cxn modelId="{B6FF9E89-E1F8-4671-9545-8CEDD771B4C4}" type="presOf" srcId="{4814DF90-28BC-468A-BDF8-437BC82E2FFA}" destId="{D31A82C5-407E-4D3F-AD0E-6AA95C0F5F77}" srcOrd="0" destOrd="0" presId="urn:microsoft.com/office/officeart/2005/8/layout/hierarchy2"/>
    <dgm:cxn modelId="{8F18FD1F-1957-487B-996C-7E318EE48AEF}" type="presOf" srcId="{64D6E202-E598-458B-AC28-BCB0D03D6130}" destId="{9AD07109-6A8D-4D0F-ADF9-0F5C334F7C78}" srcOrd="0" destOrd="0" presId="urn:microsoft.com/office/officeart/2005/8/layout/hierarchy2"/>
    <dgm:cxn modelId="{1F8C689E-25BB-4FCC-93E0-916D6AD8430F}" srcId="{4D1A5E5A-6E5F-430D-A46D-D326FC2D1758}" destId="{A6A32408-B91B-438B-84B5-E8C01D1DC5F4}" srcOrd="0" destOrd="0" parTransId="{4814DF90-28BC-468A-BDF8-437BC82E2FFA}" sibTransId="{1CE3A65A-72D8-4CD1-9245-CDC834E4D3ED}"/>
    <dgm:cxn modelId="{6A306BE8-4903-45BA-B29B-6563188840B3}" type="presOf" srcId="{905A5A8D-08E7-40E3-B2C3-4440361569ED}" destId="{4003A240-CDBB-487A-A77E-9DCE31660665}" srcOrd="0" destOrd="0" presId="urn:microsoft.com/office/officeart/2005/8/layout/hierarchy2"/>
    <dgm:cxn modelId="{41FF332F-7374-44E5-BBD7-C1B0E2E3532E}" type="presOf" srcId="{B5523606-2C34-46AF-8B7B-76600EC76B01}" destId="{3B0F894E-F7E1-437C-98EB-88D6CC0AAEFC}" srcOrd="0" destOrd="0" presId="urn:microsoft.com/office/officeart/2005/8/layout/hierarchy2"/>
    <dgm:cxn modelId="{B0BA513C-256B-44BF-B36E-E175DA19BD99}" type="presOf" srcId="{2BC832D0-7A43-411E-AA96-A3D3E5EC089A}" destId="{9BCD1441-E850-49E5-B40C-56D1379B7639}" srcOrd="0" destOrd="0" presId="urn:microsoft.com/office/officeart/2005/8/layout/hierarchy2"/>
    <dgm:cxn modelId="{6FC9E48C-9D78-41B3-9282-CE24C4523110}" type="presOf" srcId="{CCC4A11E-334A-414B-B867-0E7CC636DF76}" destId="{812305F1-733E-4BF2-8C08-0640077E6BB0}" srcOrd="0" destOrd="0" presId="urn:microsoft.com/office/officeart/2005/8/layout/hierarchy2"/>
    <dgm:cxn modelId="{C1CA2074-9AED-4F79-A0F2-B403DA60C596}" srcId="{A6A32408-B91B-438B-84B5-E8C01D1DC5F4}" destId="{2BC832D0-7A43-411E-AA96-A3D3E5EC089A}" srcOrd="0" destOrd="0" parTransId="{4C593ADA-1524-4FB0-9F76-5883C9DEA068}" sibTransId="{0E5FB86F-323C-4E79-9B10-54BF227B4B6D}"/>
    <dgm:cxn modelId="{AECED34D-D041-422B-9316-64D971E69DCC}" type="presOf" srcId="{605F5E63-C126-4BBC-BA88-4211C387502D}" destId="{0A7CE886-862E-466E-B68A-FB0245D27B35}" srcOrd="0" destOrd="0" presId="urn:microsoft.com/office/officeart/2005/8/layout/hierarchy2"/>
    <dgm:cxn modelId="{E08E9CC8-05BB-48AB-9FEC-250AD226AC73}" type="presOf" srcId="{B5523606-2C34-46AF-8B7B-76600EC76B01}" destId="{CC0F8B37-6C80-4A79-AD53-7AC31635828D}" srcOrd="1" destOrd="0" presId="urn:microsoft.com/office/officeart/2005/8/layout/hierarchy2"/>
    <dgm:cxn modelId="{9CD187A3-C4AC-46AC-A643-35387452EBB3}" type="presOf" srcId="{7266855B-1745-4D13-A0DC-F6D2406C9300}" destId="{C43B8165-31BC-41E2-8171-E23BB6CA625B}" srcOrd="1" destOrd="0" presId="urn:microsoft.com/office/officeart/2005/8/layout/hierarchy2"/>
    <dgm:cxn modelId="{4F8FA106-258F-40A5-9580-75331D721C6F}" type="presOf" srcId="{7266855B-1745-4D13-A0DC-F6D2406C9300}" destId="{88488847-F1D5-4657-89B4-43EFED209536}" srcOrd="0" destOrd="0" presId="urn:microsoft.com/office/officeart/2005/8/layout/hierarchy2"/>
    <dgm:cxn modelId="{037F35A8-156A-412C-8D21-F2D97D94B6C7}" type="presOf" srcId="{4C593ADA-1524-4FB0-9F76-5883C9DEA068}" destId="{1426A226-57F8-41E3-A8DA-22DEB0DB7F54}" srcOrd="1" destOrd="0" presId="urn:microsoft.com/office/officeart/2005/8/layout/hierarchy2"/>
    <dgm:cxn modelId="{E3C4FD9F-E92E-4673-A3B2-8EBA0BF59375}" type="presOf" srcId="{82F0089E-E29D-40EA-A154-6CF484E39AB8}" destId="{5BAA0D7C-5EB2-4A6D-B761-CACDCC580724}" srcOrd="0" destOrd="0" presId="urn:microsoft.com/office/officeart/2005/8/layout/hierarchy2"/>
    <dgm:cxn modelId="{4245B9E4-F541-40DB-AC42-C79C9F2B6BC7}" type="presOf" srcId="{14930F59-045A-41AB-976F-1A2C0A47CC24}" destId="{ADFDAB72-2A18-4300-B57B-929AD0DE2E2B}" srcOrd="0" destOrd="0" presId="urn:microsoft.com/office/officeart/2005/8/layout/hierarchy2"/>
    <dgm:cxn modelId="{91F204B1-E5FF-4EBA-B825-5B61FAEC3C7C}" type="presOf" srcId="{4C593ADA-1524-4FB0-9F76-5883C9DEA068}" destId="{1DBFE30C-780D-46B4-AF4D-FA8920B9A501}" srcOrd="0" destOrd="0" presId="urn:microsoft.com/office/officeart/2005/8/layout/hierarchy2"/>
    <dgm:cxn modelId="{364C0022-8A4F-4087-9C79-ECA52CA505F5}" srcId="{4D1A5E5A-6E5F-430D-A46D-D326FC2D1758}" destId="{42713E1A-75E7-41C4-928D-D8C4CC225C7B}" srcOrd="2" destOrd="0" parTransId="{905A5A8D-08E7-40E3-B2C3-4440361569ED}" sibTransId="{736A9010-F5A2-4F6A-B9A9-1BDC5ADC7722}"/>
    <dgm:cxn modelId="{E0C1ECD0-1BDB-410B-A437-93C2501D5BD4}" type="presOf" srcId="{4D1A5E5A-6E5F-430D-A46D-D326FC2D1758}" destId="{D71C5EC0-4AA7-40F2-B7C5-BFBCA6F61B7C}" srcOrd="0" destOrd="0" presId="urn:microsoft.com/office/officeart/2005/8/layout/hierarchy2"/>
    <dgm:cxn modelId="{D018FBC0-F2CD-4D6E-9F7C-C9E070C8AB2F}" type="presOf" srcId="{4814DF90-28BC-468A-BDF8-437BC82E2FFA}" destId="{51A5F302-4AEC-4726-86F3-B5DEC3EE6E07}" srcOrd="1" destOrd="0" presId="urn:microsoft.com/office/officeart/2005/8/layout/hierarchy2"/>
    <dgm:cxn modelId="{FF03120F-9D7C-4CB1-89E9-58BA82CF5C8F}" srcId="{64D6E202-E598-458B-AC28-BCB0D03D6130}" destId="{61FDF62A-BC32-43FC-B68E-542C0C43DA35}" srcOrd="0" destOrd="0" parTransId="{CCC4A11E-334A-414B-B867-0E7CC636DF76}" sibTransId="{BAE2541B-ADF8-4190-A002-6AF4F7194661}"/>
    <dgm:cxn modelId="{300A8C6A-A4D3-405A-94B7-E4BA59F7AB7E}" srcId="{82F0089E-E29D-40EA-A154-6CF484E39AB8}" destId="{4D1A5E5A-6E5F-430D-A46D-D326FC2D1758}" srcOrd="0" destOrd="0" parTransId="{5BCE5097-23D8-46D3-9910-5A75D7FF66C0}" sibTransId="{EEC1A195-55C2-4A63-ADC8-ACBA47D3D7B3}"/>
    <dgm:cxn modelId="{71587818-A6F3-4C8D-BDCA-629F68BE6977}" type="presOf" srcId="{CCC4A11E-334A-414B-B867-0E7CC636DF76}" destId="{E9A93107-049B-44E2-A757-9C2C16BE5D97}" srcOrd="1" destOrd="0" presId="urn:microsoft.com/office/officeart/2005/8/layout/hierarchy2"/>
    <dgm:cxn modelId="{E7EE6BD1-8C38-446D-A551-D24E08124688}" srcId="{4D1A5E5A-6E5F-430D-A46D-D326FC2D1758}" destId="{822B930A-DE18-4309-9BD2-551DF83DAF12}" srcOrd="1" destOrd="0" parTransId="{B5523606-2C34-46AF-8B7B-76600EC76B01}" sibTransId="{ED60A4B9-2DF7-4E99-A15E-70E5ECAB36A1}"/>
    <dgm:cxn modelId="{CADF2546-E3C5-4C40-9CAD-C96D7C220C16}" type="presOf" srcId="{E1C158DD-F20E-4D77-9D91-9005406DC077}" destId="{40B9F277-BF8D-4306-8697-E95EF623827E}" srcOrd="0" destOrd="0" presId="urn:microsoft.com/office/officeart/2005/8/layout/hierarchy2"/>
    <dgm:cxn modelId="{1E417843-2D0E-4DBF-9EB3-D85BFBC121B7}" type="presOf" srcId="{5BC6FCF0-4F12-4285-80F0-8B90010602D8}" destId="{1325DEFC-FCC8-45A4-9F49-DD2A760FF52B}" srcOrd="0" destOrd="0" presId="urn:microsoft.com/office/officeart/2005/8/layout/hierarchy2"/>
    <dgm:cxn modelId="{6A89CFFA-3CB4-4D59-A605-120CDE63661D}" type="presOf" srcId="{905A5A8D-08E7-40E3-B2C3-4440361569ED}" destId="{0D78DBCA-1A62-49E8-AD66-5FD193D8E0A1}" srcOrd="1" destOrd="0" presId="urn:microsoft.com/office/officeart/2005/8/layout/hierarchy2"/>
    <dgm:cxn modelId="{6FBF345F-04D0-44D5-824B-C69AFA0FF1E1}" type="presOf" srcId="{822B930A-DE18-4309-9BD2-551DF83DAF12}" destId="{1E15865C-3437-4D6C-B964-30BBD2CBE480}" srcOrd="0" destOrd="0" presId="urn:microsoft.com/office/officeart/2005/8/layout/hierarchy2"/>
    <dgm:cxn modelId="{F76BE814-4E11-4D12-B1B3-08F8D2CF3601}" type="presOf" srcId="{A6A32408-B91B-438B-84B5-E8C01D1DC5F4}" destId="{21C0948D-7F68-45E5-B0F2-EED7879D4919}" srcOrd="0" destOrd="0" presId="urn:microsoft.com/office/officeart/2005/8/layout/hierarchy2"/>
    <dgm:cxn modelId="{8FE23D91-807E-4ED1-BD1C-93322F2A7C1F}" type="presOf" srcId="{42713E1A-75E7-41C4-928D-D8C4CC225C7B}" destId="{7EEF581F-430A-4379-8685-A0369504298B}" srcOrd="0" destOrd="0" presId="urn:microsoft.com/office/officeart/2005/8/layout/hierarchy2"/>
    <dgm:cxn modelId="{D949F9A2-A2E6-42D2-AAD8-568288577EC5}" srcId="{822B930A-DE18-4309-9BD2-551DF83DAF12}" destId="{605F5E63-C126-4BBC-BA88-4211C387502D}" srcOrd="0" destOrd="0" parTransId="{E1C158DD-F20E-4D77-9D91-9005406DC077}" sibTransId="{4ADD47F1-E7D4-4FCB-8767-9AEA8576F739}"/>
    <dgm:cxn modelId="{44542B8C-5A93-4335-96C0-58E011C76D8E}" srcId="{42713E1A-75E7-41C4-928D-D8C4CC225C7B}" destId="{14930F59-045A-41AB-976F-1A2C0A47CC24}" srcOrd="0" destOrd="0" parTransId="{7266855B-1745-4D13-A0DC-F6D2406C9300}" sibTransId="{A92D696D-F6E3-4E4F-8882-90446FB5F00A}"/>
    <dgm:cxn modelId="{175DDCFA-13EA-4C5C-866D-0ED7466B75F7}" type="presParOf" srcId="{5BAA0D7C-5EB2-4A6D-B761-CACDCC580724}" destId="{1DA1DDDC-5E37-4538-B640-3ADE5D1656B7}" srcOrd="0" destOrd="0" presId="urn:microsoft.com/office/officeart/2005/8/layout/hierarchy2"/>
    <dgm:cxn modelId="{FDB6272A-BC1C-459E-99C3-FC4A7F042845}" type="presParOf" srcId="{1DA1DDDC-5E37-4538-B640-3ADE5D1656B7}" destId="{D71C5EC0-4AA7-40F2-B7C5-BFBCA6F61B7C}" srcOrd="0" destOrd="0" presId="urn:microsoft.com/office/officeart/2005/8/layout/hierarchy2"/>
    <dgm:cxn modelId="{A5566FFB-D6E3-4473-A085-B2CECD659E44}" type="presParOf" srcId="{1DA1DDDC-5E37-4538-B640-3ADE5D1656B7}" destId="{04BDB9E7-6AEF-4100-BA2B-5A1F41FD2D30}" srcOrd="1" destOrd="0" presId="urn:microsoft.com/office/officeart/2005/8/layout/hierarchy2"/>
    <dgm:cxn modelId="{36C81AD3-78C9-4485-A7B9-1331BBBE2D8C}" type="presParOf" srcId="{04BDB9E7-6AEF-4100-BA2B-5A1F41FD2D30}" destId="{D31A82C5-407E-4D3F-AD0E-6AA95C0F5F77}" srcOrd="0" destOrd="0" presId="urn:microsoft.com/office/officeart/2005/8/layout/hierarchy2"/>
    <dgm:cxn modelId="{F28ED65B-41B4-4F76-AF48-AE761A18C2E3}" type="presParOf" srcId="{D31A82C5-407E-4D3F-AD0E-6AA95C0F5F77}" destId="{51A5F302-4AEC-4726-86F3-B5DEC3EE6E07}" srcOrd="0" destOrd="0" presId="urn:microsoft.com/office/officeart/2005/8/layout/hierarchy2"/>
    <dgm:cxn modelId="{43102E8E-AD69-483E-AD5F-074FBC3DC60B}" type="presParOf" srcId="{04BDB9E7-6AEF-4100-BA2B-5A1F41FD2D30}" destId="{43978A35-C9C7-44CB-BC5D-4F628C410CF4}" srcOrd="1" destOrd="0" presId="urn:microsoft.com/office/officeart/2005/8/layout/hierarchy2"/>
    <dgm:cxn modelId="{FBC8607C-F073-4C00-97E1-0A02700BCD56}" type="presParOf" srcId="{43978A35-C9C7-44CB-BC5D-4F628C410CF4}" destId="{21C0948D-7F68-45E5-B0F2-EED7879D4919}" srcOrd="0" destOrd="0" presId="urn:microsoft.com/office/officeart/2005/8/layout/hierarchy2"/>
    <dgm:cxn modelId="{81C83F98-7415-4F84-8649-E6906C8755CD}" type="presParOf" srcId="{43978A35-C9C7-44CB-BC5D-4F628C410CF4}" destId="{0C846498-C13E-4800-90F8-4383E612C11B}" srcOrd="1" destOrd="0" presId="urn:microsoft.com/office/officeart/2005/8/layout/hierarchy2"/>
    <dgm:cxn modelId="{25AD911D-6BAD-4D68-BB52-252A06E363D9}" type="presParOf" srcId="{0C846498-C13E-4800-90F8-4383E612C11B}" destId="{1DBFE30C-780D-46B4-AF4D-FA8920B9A501}" srcOrd="0" destOrd="0" presId="urn:microsoft.com/office/officeart/2005/8/layout/hierarchy2"/>
    <dgm:cxn modelId="{DEA45E71-BC2A-4C70-B0C2-F90B845A8D7E}" type="presParOf" srcId="{1DBFE30C-780D-46B4-AF4D-FA8920B9A501}" destId="{1426A226-57F8-41E3-A8DA-22DEB0DB7F54}" srcOrd="0" destOrd="0" presId="urn:microsoft.com/office/officeart/2005/8/layout/hierarchy2"/>
    <dgm:cxn modelId="{013FCBD5-E34E-4CA1-8D37-75A75134C338}" type="presParOf" srcId="{0C846498-C13E-4800-90F8-4383E612C11B}" destId="{38A42AED-2AB8-4771-9E47-17566E6F20D0}" srcOrd="1" destOrd="0" presId="urn:microsoft.com/office/officeart/2005/8/layout/hierarchy2"/>
    <dgm:cxn modelId="{2012AA15-CC25-418E-8863-A1DCE20DC380}" type="presParOf" srcId="{38A42AED-2AB8-4771-9E47-17566E6F20D0}" destId="{9BCD1441-E850-49E5-B40C-56D1379B7639}" srcOrd="0" destOrd="0" presId="urn:microsoft.com/office/officeart/2005/8/layout/hierarchy2"/>
    <dgm:cxn modelId="{DD7A926E-698D-4DA1-AFF5-5C31301F73F6}" type="presParOf" srcId="{38A42AED-2AB8-4771-9E47-17566E6F20D0}" destId="{4C3CF543-E593-4CC7-8D1A-63079D49CD0B}" srcOrd="1" destOrd="0" presId="urn:microsoft.com/office/officeart/2005/8/layout/hierarchy2"/>
    <dgm:cxn modelId="{282CDA0F-9B71-42C6-B874-9908185B4580}" type="presParOf" srcId="{04BDB9E7-6AEF-4100-BA2B-5A1F41FD2D30}" destId="{3B0F894E-F7E1-437C-98EB-88D6CC0AAEFC}" srcOrd="2" destOrd="0" presId="urn:microsoft.com/office/officeart/2005/8/layout/hierarchy2"/>
    <dgm:cxn modelId="{EE64A213-BE31-4F07-80EC-EB9DBF01BE9E}" type="presParOf" srcId="{3B0F894E-F7E1-437C-98EB-88D6CC0AAEFC}" destId="{CC0F8B37-6C80-4A79-AD53-7AC31635828D}" srcOrd="0" destOrd="0" presId="urn:microsoft.com/office/officeart/2005/8/layout/hierarchy2"/>
    <dgm:cxn modelId="{9B271E01-BD8E-4B22-836C-733F332A43A6}" type="presParOf" srcId="{04BDB9E7-6AEF-4100-BA2B-5A1F41FD2D30}" destId="{5CFA9ABE-82ED-480A-88C8-3D4205D15C0D}" srcOrd="3" destOrd="0" presId="urn:microsoft.com/office/officeart/2005/8/layout/hierarchy2"/>
    <dgm:cxn modelId="{F801FAEE-84D3-4C9F-A56B-87F9E7DF1868}" type="presParOf" srcId="{5CFA9ABE-82ED-480A-88C8-3D4205D15C0D}" destId="{1E15865C-3437-4D6C-B964-30BBD2CBE480}" srcOrd="0" destOrd="0" presId="urn:microsoft.com/office/officeart/2005/8/layout/hierarchy2"/>
    <dgm:cxn modelId="{3050478C-95DB-4668-B789-DFAF8FE5A1F6}" type="presParOf" srcId="{5CFA9ABE-82ED-480A-88C8-3D4205D15C0D}" destId="{575CBBF6-0C87-4D04-B9CE-C53A02E37886}" srcOrd="1" destOrd="0" presId="urn:microsoft.com/office/officeart/2005/8/layout/hierarchy2"/>
    <dgm:cxn modelId="{765D4390-23FA-4061-856B-1380B56E695F}" type="presParOf" srcId="{575CBBF6-0C87-4D04-B9CE-C53A02E37886}" destId="{40B9F277-BF8D-4306-8697-E95EF623827E}" srcOrd="0" destOrd="0" presId="urn:microsoft.com/office/officeart/2005/8/layout/hierarchy2"/>
    <dgm:cxn modelId="{B5D8A1A5-D85F-452B-9446-F7D89580628B}" type="presParOf" srcId="{40B9F277-BF8D-4306-8697-E95EF623827E}" destId="{3A0AFFBF-119C-4EC6-A38B-E5EF7DB28897}" srcOrd="0" destOrd="0" presId="urn:microsoft.com/office/officeart/2005/8/layout/hierarchy2"/>
    <dgm:cxn modelId="{8338AA9F-F51B-4902-A67F-5F1A79F84F64}" type="presParOf" srcId="{575CBBF6-0C87-4D04-B9CE-C53A02E37886}" destId="{E729F691-2DBA-403C-BB82-ECE807402718}" srcOrd="1" destOrd="0" presId="urn:microsoft.com/office/officeart/2005/8/layout/hierarchy2"/>
    <dgm:cxn modelId="{EC0483FB-6899-4E40-A33E-5567A3C94EC3}" type="presParOf" srcId="{E729F691-2DBA-403C-BB82-ECE807402718}" destId="{0A7CE886-862E-466E-B68A-FB0245D27B35}" srcOrd="0" destOrd="0" presId="urn:microsoft.com/office/officeart/2005/8/layout/hierarchy2"/>
    <dgm:cxn modelId="{7814874C-1399-4ED6-965A-B8802332A8EC}" type="presParOf" srcId="{E729F691-2DBA-403C-BB82-ECE807402718}" destId="{B3B36923-4788-49A7-B21A-9150E950393D}" srcOrd="1" destOrd="0" presId="urn:microsoft.com/office/officeart/2005/8/layout/hierarchy2"/>
    <dgm:cxn modelId="{C6533526-DAC9-4BB1-AC84-EA3DEB475DF9}" type="presParOf" srcId="{04BDB9E7-6AEF-4100-BA2B-5A1F41FD2D30}" destId="{4003A240-CDBB-487A-A77E-9DCE31660665}" srcOrd="4" destOrd="0" presId="urn:microsoft.com/office/officeart/2005/8/layout/hierarchy2"/>
    <dgm:cxn modelId="{82CE9234-361C-4645-9A34-95A09B12A078}" type="presParOf" srcId="{4003A240-CDBB-487A-A77E-9DCE31660665}" destId="{0D78DBCA-1A62-49E8-AD66-5FD193D8E0A1}" srcOrd="0" destOrd="0" presId="urn:microsoft.com/office/officeart/2005/8/layout/hierarchy2"/>
    <dgm:cxn modelId="{011296E0-4E93-4E4D-AA1C-3D36BE031F2B}" type="presParOf" srcId="{04BDB9E7-6AEF-4100-BA2B-5A1F41FD2D30}" destId="{D3A58E2E-F7B7-4ADA-BEB9-60DEDD34D965}" srcOrd="5" destOrd="0" presId="urn:microsoft.com/office/officeart/2005/8/layout/hierarchy2"/>
    <dgm:cxn modelId="{81CF9286-DAFE-4C10-BEAE-B2C85B9AE8CD}" type="presParOf" srcId="{D3A58E2E-F7B7-4ADA-BEB9-60DEDD34D965}" destId="{7EEF581F-430A-4379-8685-A0369504298B}" srcOrd="0" destOrd="0" presId="urn:microsoft.com/office/officeart/2005/8/layout/hierarchy2"/>
    <dgm:cxn modelId="{49334975-B5C0-48DB-B067-9F05E5B42B7D}" type="presParOf" srcId="{D3A58E2E-F7B7-4ADA-BEB9-60DEDD34D965}" destId="{972EE019-DF20-4A7E-8902-DF47FEE7E782}" srcOrd="1" destOrd="0" presId="urn:microsoft.com/office/officeart/2005/8/layout/hierarchy2"/>
    <dgm:cxn modelId="{901B9925-6867-4D3C-8479-CB774303E369}" type="presParOf" srcId="{972EE019-DF20-4A7E-8902-DF47FEE7E782}" destId="{88488847-F1D5-4657-89B4-43EFED209536}" srcOrd="0" destOrd="0" presId="urn:microsoft.com/office/officeart/2005/8/layout/hierarchy2"/>
    <dgm:cxn modelId="{E7E20526-E408-4E52-AEDC-E1380260A97F}" type="presParOf" srcId="{88488847-F1D5-4657-89B4-43EFED209536}" destId="{C43B8165-31BC-41E2-8171-E23BB6CA625B}" srcOrd="0" destOrd="0" presId="urn:microsoft.com/office/officeart/2005/8/layout/hierarchy2"/>
    <dgm:cxn modelId="{4AF06E62-6DB7-4600-A51A-C41F52BE82BC}" type="presParOf" srcId="{972EE019-DF20-4A7E-8902-DF47FEE7E782}" destId="{74CF4A77-4211-4E6F-A52F-2F9C4ECEFD8D}" srcOrd="1" destOrd="0" presId="urn:microsoft.com/office/officeart/2005/8/layout/hierarchy2"/>
    <dgm:cxn modelId="{01303AD5-90CD-4B33-B5A3-7B0B61FDFE1A}" type="presParOf" srcId="{74CF4A77-4211-4E6F-A52F-2F9C4ECEFD8D}" destId="{ADFDAB72-2A18-4300-B57B-929AD0DE2E2B}" srcOrd="0" destOrd="0" presId="urn:microsoft.com/office/officeart/2005/8/layout/hierarchy2"/>
    <dgm:cxn modelId="{44E8F92B-4ECD-4838-BEB4-357E01316437}" type="presParOf" srcId="{74CF4A77-4211-4E6F-A52F-2F9C4ECEFD8D}" destId="{549E2992-4C5D-492C-A4AD-20C560357DB3}" srcOrd="1" destOrd="0" presId="urn:microsoft.com/office/officeart/2005/8/layout/hierarchy2"/>
    <dgm:cxn modelId="{0EB81D0D-80FB-46B8-9BCD-C597F26C85BC}" type="presParOf" srcId="{04BDB9E7-6AEF-4100-BA2B-5A1F41FD2D30}" destId="{1325DEFC-FCC8-45A4-9F49-DD2A760FF52B}" srcOrd="6" destOrd="0" presId="urn:microsoft.com/office/officeart/2005/8/layout/hierarchy2"/>
    <dgm:cxn modelId="{3ACAB8E6-63F9-4F9B-A01A-5FC2BF72FC64}" type="presParOf" srcId="{1325DEFC-FCC8-45A4-9F49-DD2A760FF52B}" destId="{A1403F83-B12D-4295-809C-CA5FD9C61539}" srcOrd="0" destOrd="0" presId="urn:microsoft.com/office/officeart/2005/8/layout/hierarchy2"/>
    <dgm:cxn modelId="{9D478365-7499-4FCB-98C3-84523A9AB63E}" type="presParOf" srcId="{04BDB9E7-6AEF-4100-BA2B-5A1F41FD2D30}" destId="{3AC0075C-7DDD-4F9F-84A1-17FAE2E4523A}" srcOrd="7" destOrd="0" presId="urn:microsoft.com/office/officeart/2005/8/layout/hierarchy2"/>
    <dgm:cxn modelId="{A545D099-EF6F-4455-8733-39E4281D1011}" type="presParOf" srcId="{3AC0075C-7DDD-4F9F-84A1-17FAE2E4523A}" destId="{9AD07109-6A8D-4D0F-ADF9-0F5C334F7C78}" srcOrd="0" destOrd="0" presId="urn:microsoft.com/office/officeart/2005/8/layout/hierarchy2"/>
    <dgm:cxn modelId="{E8734F86-F129-4CA3-8764-279A12F23065}" type="presParOf" srcId="{3AC0075C-7DDD-4F9F-84A1-17FAE2E4523A}" destId="{6B14FF35-AFAE-4BEA-BEE4-C59B5158C1F5}" srcOrd="1" destOrd="0" presId="urn:microsoft.com/office/officeart/2005/8/layout/hierarchy2"/>
    <dgm:cxn modelId="{F9EDCCED-F102-47ED-8F69-3C5DBF71D64D}" type="presParOf" srcId="{6B14FF35-AFAE-4BEA-BEE4-C59B5158C1F5}" destId="{812305F1-733E-4BF2-8C08-0640077E6BB0}" srcOrd="0" destOrd="0" presId="urn:microsoft.com/office/officeart/2005/8/layout/hierarchy2"/>
    <dgm:cxn modelId="{6B1108FE-025B-4784-ABA0-D88BBFC088B4}" type="presParOf" srcId="{812305F1-733E-4BF2-8C08-0640077E6BB0}" destId="{E9A93107-049B-44E2-A757-9C2C16BE5D97}" srcOrd="0" destOrd="0" presId="urn:microsoft.com/office/officeart/2005/8/layout/hierarchy2"/>
    <dgm:cxn modelId="{748EE4DF-87E5-48C2-93CD-0E8504FA85E0}" type="presParOf" srcId="{6B14FF35-AFAE-4BEA-BEE4-C59B5158C1F5}" destId="{2C256337-CC6E-4401-A4E0-0905EABE6A42}" srcOrd="1" destOrd="0" presId="urn:microsoft.com/office/officeart/2005/8/layout/hierarchy2"/>
    <dgm:cxn modelId="{045D1BE9-26DC-40B8-9807-C42D10ED2C81}" type="presParOf" srcId="{2C256337-CC6E-4401-A4E0-0905EABE6A42}" destId="{B34D445F-7EC1-4951-BBFE-60BA7AD01DDC}" srcOrd="0" destOrd="0" presId="urn:microsoft.com/office/officeart/2005/8/layout/hierarchy2"/>
    <dgm:cxn modelId="{01E647AC-39D0-433E-BA2A-61DE8B2F3EF9}" type="presParOf" srcId="{2C256337-CC6E-4401-A4E0-0905EABE6A42}" destId="{B68B12EF-0FCC-4D0B-A8ED-2DD94512143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FF2DBDC-6567-4F85-9CAC-0048F343EED1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97F8098-BDDE-4574-A2A2-B1016FC52D12}">
      <dgm:prSet phldrT="[Текст]"/>
      <dgm:spPr/>
      <dgm:t>
        <a:bodyPr/>
        <a:lstStyle/>
        <a:p>
          <a:r>
            <a:rPr lang="ru-RU" dirty="0" smtClean="0"/>
            <a:t>Высшие сословия</a:t>
          </a:r>
          <a:endParaRPr lang="ru-RU" dirty="0"/>
        </a:p>
      </dgm:t>
    </dgm:pt>
    <dgm:pt modelId="{6895104D-7A60-462F-A1CC-7BA76CD272E5}" type="parTrans" cxnId="{F4BB4B2A-EFDF-45E8-88E3-C03E2D3D7101}">
      <dgm:prSet/>
      <dgm:spPr/>
      <dgm:t>
        <a:bodyPr/>
        <a:lstStyle/>
        <a:p>
          <a:endParaRPr lang="ru-RU"/>
        </a:p>
      </dgm:t>
    </dgm:pt>
    <dgm:pt modelId="{9248D8F5-48BE-4110-9C8F-3D68522349A6}" type="sibTrans" cxnId="{F4BB4B2A-EFDF-45E8-88E3-C03E2D3D7101}">
      <dgm:prSet/>
      <dgm:spPr/>
      <dgm:t>
        <a:bodyPr/>
        <a:lstStyle/>
        <a:p>
          <a:endParaRPr lang="ru-RU"/>
        </a:p>
      </dgm:t>
    </dgm:pt>
    <dgm:pt modelId="{721CB21A-92B4-4A45-A624-BDEDFA9452DD}">
      <dgm:prSet phldrT="[Текст]" custT="1"/>
      <dgm:spPr/>
      <dgm:t>
        <a:bodyPr/>
        <a:lstStyle/>
        <a:p>
          <a:r>
            <a:rPr lang="ru-RU" sz="2400" dirty="0" smtClean="0"/>
            <a:t>Служители культа</a:t>
          </a:r>
          <a:endParaRPr lang="ru-RU" sz="2400" dirty="0"/>
        </a:p>
      </dgm:t>
    </dgm:pt>
    <dgm:pt modelId="{D7E39CD2-C0A6-4F68-A2BB-52ECD8CB034B}" type="parTrans" cxnId="{3B7F27F3-33A5-40A7-9F8F-5D3BAE192906}">
      <dgm:prSet/>
      <dgm:spPr/>
      <dgm:t>
        <a:bodyPr/>
        <a:lstStyle/>
        <a:p>
          <a:endParaRPr lang="ru-RU"/>
        </a:p>
      </dgm:t>
    </dgm:pt>
    <dgm:pt modelId="{3BE1102E-DFE8-4D17-85C9-74F00AEF0971}" type="sibTrans" cxnId="{3B7F27F3-33A5-40A7-9F8F-5D3BAE192906}">
      <dgm:prSet/>
      <dgm:spPr/>
      <dgm:t>
        <a:bodyPr/>
        <a:lstStyle/>
        <a:p>
          <a:endParaRPr lang="ru-RU"/>
        </a:p>
      </dgm:t>
    </dgm:pt>
    <dgm:pt modelId="{C7FF6A4D-7165-41F3-B8AA-B89459024F14}">
      <dgm:prSet phldrT="[Текст]" custT="1"/>
      <dgm:spPr/>
      <dgm:t>
        <a:bodyPr/>
        <a:lstStyle/>
        <a:p>
          <a:r>
            <a:rPr lang="ru-RU" sz="2400" dirty="0" smtClean="0"/>
            <a:t>Дружинники </a:t>
          </a:r>
          <a:endParaRPr lang="ru-RU" sz="2400" dirty="0"/>
        </a:p>
      </dgm:t>
    </dgm:pt>
    <dgm:pt modelId="{34D2930A-9EEC-48A6-B3E2-A5645CD23697}" type="parTrans" cxnId="{ECDD07BC-465C-4B2E-94BA-29C793D92413}">
      <dgm:prSet/>
      <dgm:spPr/>
      <dgm:t>
        <a:bodyPr/>
        <a:lstStyle/>
        <a:p>
          <a:endParaRPr lang="ru-RU"/>
        </a:p>
      </dgm:t>
    </dgm:pt>
    <dgm:pt modelId="{8B64CA82-CB57-481D-9588-1A8255D928E4}" type="sibTrans" cxnId="{ECDD07BC-465C-4B2E-94BA-29C793D92413}">
      <dgm:prSet/>
      <dgm:spPr/>
      <dgm:t>
        <a:bodyPr/>
        <a:lstStyle/>
        <a:p>
          <a:endParaRPr lang="ru-RU"/>
        </a:p>
      </dgm:t>
    </dgm:pt>
    <dgm:pt modelId="{CB3FBF64-C50A-4170-8C0A-14BFA27B04DC}">
      <dgm:prSet phldrT="[Текст]"/>
      <dgm:spPr/>
      <dgm:t>
        <a:bodyPr/>
        <a:lstStyle/>
        <a:p>
          <a:r>
            <a:rPr lang="ru-RU" dirty="0" smtClean="0"/>
            <a:t>Низшие сословия</a:t>
          </a:r>
          <a:endParaRPr lang="ru-RU" dirty="0"/>
        </a:p>
      </dgm:t>
    </dgm:pt>
    <dgm:pt modelId="{DB7E92EE-3DC9-473F-92FF-852E4A4B7451}" type="parTrans" cxnId="{9881F8FB-BF90-42EE-80F2-FF52A863AA68}">
      <dgm:prSet/>
      <dgm:spPr/>
      <dgm:t>
        <a:bodyPr/>
        <a:lstStyle/>
        <a:p>
          <a:endParaRPr lang="ru-RU"/>
        </a:p>
      </dgm:t>
    </dgm:pt>
    <dgm:pt modelId="{3EFF37B1-899B-402A-8E5C-AC23380EA12B}" type="sibTrans" cxnId="{9881F8FB-BF90-42EE-80F2-FF52A863AA68}">
      <dgm:prSet/>
      <dgm:spPr/>
      <dgm:t>
        <a:bodyPr/>
        <a:lstStyle/>
        <a:p>
          <a:endParaRPr lang="ru-RU"/>
        </a:p>
      </dgm:t>
    </dgm:pt>
    <dgm:pt modelId="{A47C1316-D013-46A4-8E7B-4D2B44BC80BE}">
      <dgm:prSet phldrT="[Текст]" custT="1"/>
      <dgm:spPr/>
      <dgm:t>
        <a:bodyPr/>
        <a:lstStyle/>
        <a:p>
          <a:r>
            <a:rPr lang="ru-RU" sz="2000" dirty="0" smtClean="0"/>
            <a:t>Люди, или смерды – свободные крестьяне-общинники</a:t>
          </a:r>
          <a:endParaRPr lang="ru-RU" sz="2000" dirty="0"/>
        </a:p>
      </dgm:t>
    </dgm:pt>
    <dgm:pt modelId="{E5C398FD-F45E-4B10-8DC5-8D53EEB32AD1}" type="parTrans" cxnId="{8DCCBB50-E6AC-44D3-8401-F5C51235E403}">
      <dgm:prSet/>
      <dgm:spPr/>
      <dgm:t>
        <a:bodyPr/>
        <a:lstStyle/>
        <a:p>
          <a:endParaRPr lang="ru-RU"/>
        </a:p>
      </dgm:t>
    </dgm:pt>
    <dgm:pt modelId="{F4CD238E-9B3D-49EE-8A3A-F6CA9720235C}" type="sibTrans" cxnId="{8DCCBB50-E6AC-44D3-8401-F5C51235E403}">
      <dgm:prSet/>
      <dgm:spPr/>
      <dgm:t>
        <a:bodyPr/>
        <a:lstStyle/>
        <a:p>
          <a:endParaRPr lang="ru-RU"/>
        </a:p>
      </dgm:t>
    </dgm:pt>
    <dgm:pt modelId="{02A90C64-D2E7-498B-90ED-858B23687F10}">
      <dgm:prSet phldrT="[Текст]" custT="1"/>
      <dgm:spPr/>
      <dgm:t>
        <a:bodyPr/>
        <a:lstStyle/>
        <a:p>
          <a:r>
            <a:rPr lang="ru-RU" sz="2400" dirty="0" smtClean="0"/>
            <a:t>Рабское население</a:t>
          </a:r>
          <a:endParaRPr lang="ru-RU" sz="2400" dirty="0"/>
        </a:p>
      </dgm:t>
    </dgm:pt>
    <dgm:pt modelId="{24737A26-D953-4278-B672-07470D3E24B4}" type="parTrans" cxnId="{B332CA6A-4F58-4167-8363-4E0380A5D3A4}">
      <dgm:prSet/>
      <dgm:spPr/>
      <dgm:t>
        <a:bodyPr/>
        <a:lstStyle/>
        <a:p>
          <a:endParaRPr lang="ru-RU"/>
        </a:p>
      </dgm:t>
    </dgm:pt>
    <dgm:pt modelId="{297FFD31-FC9D-4C46-B624-4DE2EED198BD}" type="sibTrans" cxnId="{B332CA6A-4F58-4167-8363-4E0380A5D3A4}">
      <dgm:prSet/>
      <dgm:spPr/>
      <dgm:t>
        <a:bodyPr/>
        <a:lstStyle/>
        <a:p>
          <a:endParaRPr lang="ru-RU"/>
        </a:p>
      </dgm:t>
    </dgm:pt>
    <dgm:pt modelId="{61C31C54-2FFF-4BA5-9450-733BD5B41787}">
      <dgm:prSet custT="1"/>
      <dgm:spPr/>
      <dgm:t>
        <a:bodyPr/>
        <a:lstStyle/>
        <a:p>
          <a:r>
            <a:rPr lang="ru-RU" sz="2400" dirty="0" smtClean="0"/>
            <a:t>Бояре </a:t>
          </a:r>
          <a:endParaRPr lang="ru-RU" sz="2400" dirty="0"/>
        </a:p>
      </dgm:t>
    </dgm:pt>
    <dgm:pt modelId="{137E03E9-0185-48DA-8FB3-8E3281B861E9}" type="parTrans" cxnId="{9830A9A7-3D62-4D2E-A006-0A2E97C9F048}">
      <dgm:prSet/>
      <dgm:spPr/>
      <dgm:t>
        <a:bodyPr/>
        <a:lstStyle/>
        <a:p>
          <a:endParaRPr lang="ru-RU"/>
        </a:p>
      </dgm:t>
    </dgm:pt>
    <dgm:pt modelId="{961CACBC-7152-4204-8190-0F2621AF61B4}" type="sibTrans" cxnId="{9830A9A7-3D62-4D2E-A006-0A2E97C9F048}">
      <dgm:prSet/>
      <dgm:spPr/>
      <dgm:t>
        <a:bodyPr/>
        <a:lstStyle/>
        <a:p>
          <a:endParaRPr lang="ru-RU"/>
        </a:p>
      </dgm:t>
    </dgm:pt>
    <dgm:pt modelId="{954C1921-5868-4896-BA69-90F30BC387CF}">
      <dgm:prSet custT="1"/>
      <dgm:spPr/>
      <dgm:t>
        <a:bodyPr/>
        <a:lstStyle/>
        <a:p>
          <a:r>
            <a:rPr lang="ru-RU" sz="2400" dirty="0" smtClean="0"/>
            <a:t>Князья </a:t>
          </a:r>
          <a:endParaRPr lang="ru-RU" sz="2400" dirty="0"/>
        </a:p>
      </dgm:t>
    </dgm:pt>
    <dgm:pt modelId="{21EF7356-90A0-4A8E-9383-85D1E8690653}" type="parTrans" cxnId="{ED5D53B7-F935-40C0-BE1C-D3D0FCB22550}">
      <dgm:prSet/>
      <dgm:spPr/>
      <dgm:t>
        <a:bodyPr/>
        <a:lstStyle/>
        <a:p>
          <a:endParaRPr lang="ru-RU"/>
        </a:p>
      </dgm:t>
    </dgm:pt>
    <dgm:pt modelId="{C4671784-9E16-4B8C-AEBC-17B198EDAC6E}" type="sibTrans" cxnId="{ED5D53B7-F935-40C0-BE1C-D3D0FCB22550}">
      <dgm:prSet/>
      <dgm:spPr/>
      <dgm:t>
        <a:bodyPr/>
        <a:lstStyle/>
        <a:p>
          <a:endParaRPr lang="ru-RU"/>
        </a:p>
      </dgm:t>
    </dgm:pt>
    <dgm:pt modelId="{ABCA30E3-9F6E-46BB-81B8-1EC00BCABB28}">
      <dgm:prSet custT="1"/>
      <dgm:spPr/>
      <dgm:t>
        <a:bodyPr/>
        <a:lstStyle/>
        <a:p>
          <a:r>
            <a:rPr lang="ru-RU" sz="2400" dirty="0" smtClean="0"/>
            <a:t>Градские (горожане)</a:t>
          </a:r>
          <a:r>
            <a:rPr lang="ru-RU" sz="3300" dirty="0" smtClean="0"/>
            <a:t> </a:t>
          </a:r>
          <a:endParaRPr lang="ru-RU" sz="3300" dirty="0"/>
        </a:p>
      </dgm:t>
    </dgm:pt>
    <dgm:pt modelId="{CBFD90A2-8645-4ACC-9BF3-2D90318233E1}" type="parTrans" cxnId="{08FD2F5C-D3E8-45CE-BF0A-97F3C5E8F1EC}">
      <dgm:prSet/>
      <dgm:spPr/>
      <dgm:t>
        <a:bodyPr/>
        <a:lstStyle/>
        <a:p>
          <a:endParaRPr lang="ru-RU"/>
        </a:p>
      </dgm:t>
    </dgm:pt>
    <dgm:pt modelId="{C78DCE53-0512-4BDB-80CA-20874223FC72}" type="sibTrans" cxnId="{08FD2F5C-D3E8-45CE-BF0A-97F3C5E8F1EC}">
      <dgm:prSet/>
      <dgm:spPr/>
      <dgm:t>
        <a:bodyPr/>
        <a:lstStyle/>
        <a:p>
          <a:endParaRPr lang="ru-RU"/>
        </a:p>
      </dgm:t>
    </dgm:pt>
    <dgm:pt modelId="{43C19CBF-C6CF-499B-AEEE-FE790F9E0EA6}" type="pres">
      <dgm:prSet presAssocID="{CFF2DBDC-6567-4F85-9CAC-0048F343EED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B2A2BA1-4D51-453F-B75C-EEA912CD0487}" type="pres">
      <dgm:prSet presAssocID="{A97F8098-BDDE-4574-A2A2-B1016FC52D12}" presName="root" presStyleCnt="0"/>
      <dgm:spPr/>
    </dgm:pt>
    <dgm:pt modelId="{6D5EB303-F1EB-4F0E-87B6-850D408B369E}" type="pres">
      <dgm:prSet presAssocID="{A97F8098-BDDE-4574-A2A2-B1016FC52D12}" presName="rootComposite" presStyleCnt="0"/>
      <dgm:spPr/>
    </dgm:pt>
    <dgm:pt modelId="{9B9DCB20-99D7-4FC8-A8E3-8AAE85260A92}" type="pres">
      <dgm:prSet presAssocID="{A97F8098-BDDE-4574-A2A2-B1016FC52D12}" presName="rootText" presStyleLbl="node1" presStyleIdx="0" presStyleCnt="2" custLinFactNeighborX="-87500"/>
      <dgm:spPr/>
      <dgm:t>
        <a:bodyPr/>
        <a:lstStyle/>
        <a:p>
          <a:endParaRPr lang="ru-RU"/>
        </a:p>
      </dgm:t>
    </dgm:pt>
    <dgm:pt modelId="{791AE785-E3FF-425A-9F69-BF45A0C9E10A}" type="pres">
      <dgm:prSet presAssocID="{A97F8098-BDDE-4574-A2A2-B1016FC52D12}" presName="rootConnector" presStyleLbl="node1" presStyleIdx="0" presStyleCnt="2"/>
      <dgm:spPr/>
      <dgm:t>
        <a:bodyPr/>
        <a:lstStyle/>
        <a:p>
          <a:endParaRPr lang="ru-RU"/>
        </a:p>
      </dgm:t>
    </dgm:pt>
    <dgm:pt modelId="{58AC70E5-B6E3-4B96-A4AC-C1B29B51B160}" type="pres">
      <dgm:prSet presAssocID="{A97F8098-BDDE-4574-A2A2-B1016FC52D12}" presName="childShape" presStyleCnt="0"/>
      <dgm:spPr/>
    </dgm:pt>
    <dgm:pt modelId="{769FC9DB-1532-409E-A114-0923E7B8DCBB}" type="pres">
      <dgm:prSet presAssocID="{D7E39CD2-C0A6-4F68-A2BB-52ECD8CB034B}" presName="Name13" presStyleLbl="parChTrans1D2" presStyleIdx="0" presStyleCnt="7"/>
      <dgm:spPr/>
      <dgm:t>
        <a:bodyPr/>
        <a:lstStyle/>
        <a:p>
          <a:endParaRPr lang="ru-RU"/>
        </a:p>
      </dgm:t>
    </dgm:pt>
    <dgm:pt modelId="{83A00891-B13E-4626-8FDC-6D5CFDAB3EA9}" type="pres">
      <dgm:prSet presAssocID="{721CB21A-92B4-4A45-A624-BDEDFA9452DD}" presName="childText" presStyleLbl="bgAcc1" presStyleIdx="0" presStyleCnt="7" custScaleX="95313" custLinFactX="-14845" custLinFactNeighborX="-100000" custLinFactNeighborY="-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9C52A8-F974-4F12-9452-8EBE3BDE508E}" type="pres">
      <dgm:prSet presAssocID="{137E03E9-0185-48DA-8FB3-8E3281B861E9}" presName="Name13" presStyleLbl="parChTrans1D2" presStyleIdx="1" presStyleCnt="7"/>
      <dgm:spPr/>
      <dgm:t>
        <a:bodyPr/>
        <a:lstStyle/>
        <a:p>
          <a:endParaRPr lang="ru-RU"/>
        </a:p>
      </dgm:t>
    </dgm:pt>
    <dgm:pt modelId="{F7994D8C-7C84-4F8E-ACD8-BCE56FB0BCA6}" type="pres">
      <dgm:prSet presAssocID="{61C31C54-2FFF-4BA5-9450-733BD5B41787}" presName="childText" presStyleLbl="bgAcc1" presStyleIdx="1" presStyleCnt="7" custScaleX="64063" custLinFactX="-14845" custLinFactNeighborX="-10000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9E1DB7-A841-4202-992E-B0BB1E90987B}" type="pres">
      <dgm:prSet presAssocID="{21EF7356-90A0-4A8E-9383-85D1E8690653}" presName="Name13" presStyleLbl="parChTrans1D2" presStyleIdx="2" presStyleCnt="7"/>
      <dgm:spPr/>
      <dgm:t>
        <a:bodyPr/>
        <a:lstStyle/>
        <a:p>
          <a:endParaRPr lang="ru-RU"/>
        </a:p>
      </dgm:t>
    </dgm:pt>
    <dgm:pt modelId="{033C7364-5A6D-4E08-8C2E-8CEC7D56865D}" type="pres">
      <dgm:prSet presAssocID="{954C1921-5868-4896-BA69-90F30BC387CF}" presName="childText" presStyleLbl="bgAcc1" presStyleIdx="2" presStyleCnt="7" custScaleX="64063" custLinFactX="-14845" custLinFactNeighborX="-100000" custLinFactNeighborY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4726D7-F895-47AA-A01C-DB2EE2FCBF68}" type="pres">
      <dgm:prSet presAssocID="{34D2930A-9EEC-48A6-B3E2-A5645CD23697}" presName="Name13" presStyleLbl="parChTrans1D2" presStyleIdx="3" presStyleCnt="7"/>
      <dgm:spPr/>
      <dgm:t>
        <a:bodyPr/>
        <a:lstStyle/>
        <a:p>
          <a:endParaRPr lang="ru-RU"/>
        </a:p>
      </dgm:t>
    </dgm:pt>
    <dgm:pt modelId="{2D505CAC-EA7E-4E8B-8D8C-C20D8621F220}" type="pres">
      <dgm:prSet presAssocID="{C7FF6A4D-7165-41F3-B8AA-B89459024F14}" presName="childText" presStyleLbl="bgAcc1" presStyleIdx="3" presStyleCnt="7" custLinFactX="-14845" custLinFactNeighborX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4D834C-C89A-418D-9198-8D1FD735ACDF}" type="pres">
      <dgm:prSet presAssocID="{CB3FBF64-C50A-4170-8C0A-14BFA27B04DC}" presName="root" presStyleCnt="0"/>
      <dgm:spPr/>
    </dgm:pt>
    <dgm:pt modelId="{8B080173-C17B-41D7-8956-C7A8E9BAF510}" type="pres">
      <dgm:prSet presAssocID="{CB3FBF64-C50A-4170-8C0A-14BFA27B04DC}" presName="rootComposite" presStyleCnt="0"/>
      <dgm:spPr/>
    </dgm:pt>
    <dgm:pt modelId="{6AFF2BDD-7E6F-466B-8784-EF6B03C6DD33}" type="pres">
      <dgm:prSet presAssocID="{CB3FBF64-C50A-4170-8C0A-14BFA27B04DC}" presName="rootText" presStyleLbl="node1" presStyleIdx="1" presStyleCnt="2" custLinFactNeighborX="-25000" custLinFactNeighborY="0"/>
      <dgm:spPr/>
      <dgm:t>
        <a:bodyPr/>
        <a:lstStyle/>
        <a:p>
          <a:endParaRPr lang="ru-RU"/>
        </a:p>
      </dgm:t>
    </dgm:pt>
    <dgm:pt modelId="{4BE84AA2-FFB6-4C30-8B43-5A87918488F3}" type="pres">
      <dgm:prSet presAssocID="{CB3FBF64-C50A-4170-8C0A-14BFA27B04DC}" presName="rootConnector" presStyleLbl="node1" presStyleIdx="1" presStyleCnt="2"/>
      <dgm:spPr/>
      <dgm:t>
        <a:bodyPr/>
        <a:lstStyle/>
        <a:p>
          <a:endParaRPr lang="ru-RU"/>
        </a:p>
      </dgm:t>
    </dgm:pt>
    <dgm:pt modelId="{E9F75663-32CA-460B-94F0-A0AC22F40C11}" type="pres">
      <dgm:prSet presAssocID="{CB3FBF64-C50A-4170-8C0A-14BFA27B04DC}" presName="childShape" presStyleCnt="0"/>
      <dgm:spPr/>
    </dgm:pt>
    <dgm:pt modelId="{A38904C9-DC02-4C90-8988-1FDB29049CD8}" type="pres">
      <dgm:prSet presAssocID="{E5C398FD-F45E-4B10-8DC5-8D53EEB32AD1}" presName="Name13" presStyleLbl="parChTrans1D2" presStyleIdx="4" presStyleCnt="7"/>
      <dgm:spPr/>
      <dgm:t>
        <a:bodyPr/>
        <a:lstStyle/>
        <a:p>
          <a:endParaRPr lang="ru-RU"/>
        </a:p>
      </dgm:t>
    </dgm:pt>
    <dgm:pt modelId="{67617C3C-DF5F-4BF9-A1FE-5ABE0127F676}" type="pres">
      <dgm:prSet presAssocID="{A47C1316-D013-46A4-8E7B-4D2B44BC80BE}" presName="childText" presStyleLbl="bgAcc1" presStyleIdx="4" presStyleCnt="7" custScaleY="137501" custLinFactNeighborX="-32812" custLinFactNeighborY="-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61BEFD-554C-41BC-A07C-54504008B697}" type="pres">
      <dgm:prSet presAssocID="{24737A26-D953-4278-B672-07470D3E24B4}" presName="Name13" presStyleLbl="parChTrans1D2" presStyleIdx="5" presStyleCnt="7"/>
      <dgm:spPr/>
      <dgm:t>
        <a:bodyPr/>
        <a:lstStyle/>
        <a:p>
          <a:endParaRPr lang="ru-RU"/>
        </a:p>
      </dgm:t>
    </dgm:pt>
    <dgm:pt modelId="{7C3CE847-D842-4A00-9A2D-D7346C5A98DF}" type="pres">
      <dgm:prSet presAssocID="{02A90C64-D2E7-498B-90ED-858B23687F10}" presName="childText" presStyleLbl="bgAcc1" presStyleIdx="5" presStyleCnt="7" custScaleX="92187" custScaleY="74999" custLinFactY="31250" custLinFactNeighborX="-3281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442D3A-8CCE-4DAF-A487-BCD3E654DBD1}" type="pres">
      <dgm:prSet presAssocID="{CBFD90A2-8645-4ACC-9BF3-2D90318233E1}" presName="Name13" presStyleLbl="parChTrans1D2" presStyleIdx="6" presStyleCnt="7"/>
      <dgm:spPr/>
      <dgm:t>
        <a:bodyPr/>
        <a:lstStyle/>
        <a:p>
          <a:endParaRPr lang="ru-RU"/>
        </a:p>
      </dgm:t>
    </dgm:pt>
    <dgm:pt modelId="{CCDCEDEB-D395-4BD8-B25B-0B993195F7EB}" type="pres">
      <dgm:prSet presAssocID="{ABCA30E3-9F6E-46BB-81B8-1EC00BCABB28}" presName="childText" presStyleLbl="bgAcc1" presStyleIdx="6" presStyleCnt="7" custScaleX="87501" custScaleY="75001" custLinFactY="56252" custLinFactNeighborX="-28906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92FA5A-51CF-4F35-A08B-137595C871FD}" type="presOf" srcId="{E5C398FD-F45E-4B10-8DC5-8D53EEB32AD1}" destId="{A38904C9-DC02-4C90-8988-1FDB29049CD8}" srcOrd="0" destOrd="0" presId="urn:microsoft.com/office/officeart/2005/8/layout/hierarchy3"/>
    <dgm:cxn modelId="{585C4C0F-77C9-4BB6-B8E8-8AC299DB605D}" type="presOf" srcId="{61C31C54-2FFF-4BA5-9450-733BD5B41787}" destId="{F7994D8C-7C84-4F8E-ACD8-BCE56FB0BCA6}" srcOrd="0" destOrd="0" presId="urn:microsoft.com/office/officeart/2005/8/layout/hierarchy3"/>
    <dgm:cxn modelId="{ECDD07BC-465C-4B2E-94BA-29C793D92413}" srcId="{A97F8098-BDDE-4574-A2A2-B1016FC52D12}" destId="{C7FF6A4D-7165-41F3-B8AA-B89459024F14}" srcOrd="3" destOrd="0" parTransId="{34D2930A-9EEC-48A6-B3E2-A5645CD23697}" sibTransId="{8B64CA82-CB57-481D-9588-1A8255D928E4}"/>
    <dgm:cxn modelId="{95C31DB2-3F2D-496D-958F-167B11E7BA3A}" type="presOf" srcId="{721CB21A-92B4-4A45-A624-BDEDFA9452DD}" destId="{83A00891-B13E-4626-8FDC-6D5CFDAB3EA9}" srcOrd="0" destOrd="0" presId="urn:microsoft.com/office/officeart/2005/8/layout/hierarchy3"/>
    <dgm:cxn modelId="{640C990C-D204-4D53-9A0F-DDD60A63C5A3}" type="presOf" srcId="{02A90C64-D2E7-498B-90ED-858B23687F10}" destId="{7C3CE847-D842-4A00-9A2D-D7346C5A98DF}" srcOrd="0" destOrd="0" presId="urn:microsoft.com/office/officeart/2005/8/layout/hierarchy3"/>
    <dgm:cxn modelId="{B06B5D1E-52D7-4309-B114-B98EAFA7DC6B}" type="presOf" srcId="{A97F8098-BDDE-4574-A2A2-B1016FC52D12}" destId="{9B9DCB20-99D7-4FC8-A8E3-8AAE85260A92}" srcOrd="0" destOrd="0" presId="urn:microsoft.com/office/officeart/2005/8/layout/hierarchy3"/>
    <dgm:cxn modelId="{18A08BFB-FBCF-4859-AE36-689AB426D336}" type="presOf" srcId="{CFF2DBDC-6567-4F85-9CAC-0048F343EED1}" destId="{43C19CBF-C6CF-499B-AEEE-FE790F9E0EA6}" srcOrd="0" destOrd="0" presId="urn:microsoft.com/office/officeart/2005/8/layout/hierarchy3"/>
    <dgm:cxn modelId="{B332CA6A-4F58-4167-8363-4E0380A5D3A4}" srcId="{CB3FBF64-C50A-4170-8C0A-14BFA27B04DC}" destId="{02A90C64-D2E7-498B-90ED-858B23687F10}" srcOrd="1" destOrd="0" parTransId="{24737A26-D953-4278-B672-07470D3E24B4}" sibTransId="{297FFD31-FC9D-4C46-B624-4DE2EED198BD}"/>
    <dgm:cxn modelId="{8DCCBB50-E6AC-44D3-8401-F5C51235E403}" srcId="{CB3FBF64-C50A-4170-8C0A-14BFA27B04DC}" destId="{A47C1316-D013-46A4-8E7B-4D2B44BC80BE}" srcOrd="0" destOrd="0" parTransId="{E5C398FD-F45E-4B10-8DC5-8D53EEB32AD1}" sibTransId="{F4CD238E-9B3D-49EE-8A3A-F6CA9720235C}"/>
    <dgm:cxn modelId="{49B145A5-8F8A-4F36-8D79-2836D74FCA03}" type="presOf" srcId="{ABCA30E3-9F6E-46BB-81B8-1EC00BCABB28}" destId="{CCDCEDEB-D395-4BD8-B25B-0B993195F7EB}" srcOrd="0" destOrd="0" presId="urn:microsoft.com/office/officeart/2005/8/layout/hierarchy3"/>
    <dgm:cxn modelId="{F4BB4B2A-EFDF-45E8-88E3-C03E2D3D7101}" srcId="{CFF2DBDC-6567-4F85-9CAC-0048F343EED1}" destId="{A97F8098-BDDE-4574-A2A2-B1016FC52D12}" srcOrd="0" destOrd="0" parTransId="{6895104D-7A60-462F-A1CC-7BA76CD272E5}" sibTransId="{9248D8F5-48BE-4110-9C8F-3D68522349A6}"/>
    <dgm:cxn modelId="{B416C9FD-48B3-419F-B820-AAFF0A7C6442}" type="presOf" srcId="{CBFD90A2-8645-4ACC-9BF3-2D90318233E1}" destId="{39442D3A-8CCE-4DAF-A487-BCD3E654DBD1}" srcOrd="0" destOrd="0" presId="urn:microsoft.com/office/officeart/2005/8/layout/hierarchy3"/>
    <dgm:cxn modelId="{5C44BEE3-9498-446A-A85F-E74AAEFA727C}" type="presOf" srcId="{CB3FBF64-C50A-4170-8C0A-14BFA27B04DC}" destId="{4BE84AA2-FFB6-4C30-8B43-5A87918488F3}" srcOrd="1" destOrd="0" presId="urn:microsoft.com/office/officeart/2005/8/layout/hierarchy3"/>
    <dgm:cxn modelId="{9881F8FB-BF90-42EE-80F2-FF52A863AA68}" srcId="{CFF2DBDC-6567-4F85-9CAC-0048F343EED1}" destId="{CB3FBF64-C50A-4170-8C0A-14BFA27B04DC}" srcOrd="1" destOrd="0" parTransId="{DB7E92EE-3DC9-473F-92FF-852E4A4B7451}" sibTransId="{3EFF37B1-899B-402A-8E5C-AC23380EA12B}"/>
    <dgm:cxn modelId="{DB047FF1-997B-40E3-9C45-CC88E202CFA7}" type="presOf" srcId="{C7FF6A4D-7165-41F3-B8AA-B89459024F14}" destId="{2D505CAC-EA7E-4E8B-8D8C-C20D8621F220}" srcOrd="0" destOrd="0" presId="urn:microsoft.com/office/officeart/2005/8/layout/hierarchy3"/>
    <dgm:cxn modelId="{ED5D53B7-F935-40C0-BE1C-D3D0FCB22550}" srcId="{A97F8098-BDDE-4574-A2A2-B1016FC52D12}" destId="{954C1921-5868-4896-BA69-90F30BC387CF}" srcOrd="2" destOrd="0" parTransId="{21EF7356-90A0-4A8E-9383-85D1E8690653}" sibTransId="{C4671784-9E16-4B8C-AEBC-17B198EDAC6E}"/>
    <dgm:cxn modelId="{3B7F27F3-33A5-40A7-9F8F-5D3BAE192906}" srcId="{A97F8098-BDDE-4574-A2A2-B1016FC52D12}" destId="{721CB21A-92B4-4A45-A624-BDEDFA9452DD}" srcOrd="0" destOrd="0" parTransId="{D7E39CD2-C0A6-4F68-A2BB-52ECD8CB034B}" sibTransId="{3BE1102E-DFE8-4D17-85C9-74F00AEF0971}"/>
    <dgm:cxn modelId="{ACFC1CF8-06FF-4DA2-8D52-50BE0643795B}" type="presOf" srcId="{D7E39CD2-C0A6-4F68-A2BB-52ECD8CB034B}" destId="{769FC9DB-1532-409E-A114-0923E7B8DCBB}" srcOrd="0" destOrd="0" presId="urn:microsoft.com/office/officeart/2005/8/layout/hierarchy3"/>
    <dgm:cxn modelId="{15928039-FCF9-4C80-A655-9C97BF8C8C5E}" type="presOf" srcId="{24737A26-D953-4278-B672-07470D3E24B4}" destId="{0261BEFD-554C-41BC-A07C-54504008B697}" srcOrd="0" destOrd="0" presId="urn:microsoft.com/office/officeart/2005/8/layout/hierarchy3"/>
    <dgm:cxn modelId="{153C124B-09ED-4712-B8F6-99212930E80F}" type="presOf" srcId="{137E03E9-0185-48DA-8FB3-8E3281B861E9}" destId="{F89C52A8-F974-4F12-9452-8EBE3BDE508E}" srcOrd="0" destOrd="0" presId="urn:microsoft.com/office/officeart/2005/8/layout/hierarchy3"/>
    <dgm:cxn modelId="{A50362AC-5774-4F66-9747-B794BF251C06}" type="presOf" srcId="{A47C1316-D013-46A4-8E7B-4D2B44BC80BE}" destId="{67617C3C-DF5F-4BF9-A1FE-5ABE0127F676}" srcOrd="0" destOrd="0" presId="urn:microsoft.com/office/officeart/2005/8/layout/hierarchy3"/>
    <dgm:cxn modelId="{05C3FE70-D874-4350-A676-5AF4EFC503C1}" type="presOf" srcId="{CB3FBF64-C50A-4170-8C0A-14BFA27B04DC}" destId="{6AFF2BDD-7E6F-466B-8784-EF6B03C6DD33}" srcOrd="0" destOrd="0" presId="urn:microsoft.com/office/officeart/2005/8/layout/hierarchy3"/>
    <dgm:cxn modelId="{FFBC4153-FC5E-4006-8BE7-56F038A7A4FF}" type="presOf" srcId="{21EF7356-90A0-4A8E-9383-85D1E8690653}" destId="{509E1DB7-A841-4202-992E-B0BB1E90987B}" srcOrd="0" destOrd="0" presId="urn:microsoft.com/office/officeart/2005/8/layout/hierarchy3"/>
    <dgm:cxn modelId="{8A180DE4-7E05-4EC2-ADC8-482AE7E2609C}" type="presOf" srcId="{34D2930A-9EEC-48A6-B3E2-A5645CD23697}" destId="{FC4726D7-F895-47AA-A01C-DB2EE2FCBF68}" srcOrd="0" destOrd="0" presId="urn:microsoft.com/office/officeart/2005/8/layout/hierarchy3"/>
    <dgm:cxn modelId="{590FB8DC-F34E-48E5-93FB-6CC2D48DD384}" type="presOf" srcId="{954C1921-5868-4896-BA69-90F30BC387CF}" destId="{033C7364-5A6D-4E08-8C2E-8CEC7D56865D}" srcOrd="0" destOrd="0" presId="urn:microsoft.com/office/officeart/2005/8/layout/hierarchy3"/>
    <dgm:cxn modelId="{9830A9A7-3D62-4D2E-A006-0A2E97C9F048}" srcId="{A97F8098-BDDE-4574-A2A2-B1016FC52D12}" destId="{61C31C54-2FFF-4BA5-9450-733BD5B41787}" srcOrd="1" destOrd="0" parTransId="{137E03E9-0185-48DA-8FB3-8E3281B861E9}" sibTransId="{961CACBC-7152-4204-8190-0F2621AF61B4}"/>
    <dgm:cxn modelId="{1240CF0A-DDDA-4CA7-930A-1218B994302A}" type="presOf" srcId="{A97F8098-BDDE-4574-A2A2-B1016FC52D12}" destId="{791AE785-E3FF-425A-9F69-BF45A0C9E10A}" srcOrd="1" destOrd="0" presId="urn:microsoft.com/office/officeart/2005/8/layout/hierarchy3"/>
    <dgm:cxn modelId="{08FD2F5C-D3E8-45CE-BF0A-97F3C5E8F1EC}" srcId="{CB3FBF64-C50A-4170-8C0A-14BFA27B04DC}" destId="{ABCA30E3-9F6E-46BB-81B8-1EC00BCABB28}" srcOrd="2" destOrd="0" parTransId="{CBFD90A2-8645-4ACC-9BF3-2D90318233E1}" sibTransId="{C78DCE53-0512-4BDB-80CA-20874223FC72}"/>
    <dgm:cxn modelId="{8D14D43D-F9E1-4ACF-BE18-5575E55A9E5D}" type="presParOf" srcId="{43C19CBF-C6CF-499B-AEEE-FE790F9E0EA6}" destId="{4B2A2BA1-4D51-453F-B75C-EEA912CD0487}" srcOrd="0" destOrd="0" presId="urn:microsoft.com/office/officeart/2005/8/layout/hierarchy3"/>
    <dgm:cxn modelId="{8DDCB1F9-9714-4A9F-984F-E6BE6FACD68C}" type="presParOf" srcId="{4B2A2BA1-4D51-453F-B75C-EEA912CD0487}" destId="{6D5EB303-F1EB-4F0E-87B6-850D408B369E}" srcOrd="0" destOrd="0" presId="urn:microsoft.com/office/officeart/2005/8/layout/hierarchy3"/>
    <dgm:cxn modelId="{331A98B4-9215-4A75-B91B-53870C352412}" type="presParOf" srcId="{6D5EB303-F1EB-4F0E-87B6-850D408B369E}" destId="{9B9DCB20-99D7-4FC8-A8E3-8AAE85260A92}" srcOrd="0" destOrd="0" presId="urn:microsoft.com/office/officeart/2005/8/layout/hierarchy3"/>
    <dgm:cxn modelId="{CF5F2F1C-DF80-47FF-80FB-172BAE83019A}" type="presParOf" srcId="{6D5EB303-F1EB-4F0E-87B6-850D408B369E}" destId="{791AE785-E3FF-425A-9F69-BF45A0C9E10A}" srcOrd="1" destOrd="0" presId="urn:microsoft.com/office/officeart/2005/8/layout/hierarchy3"/>
    <dgm:cxn modelId="{4001F16C-73B6-47CB-B85E-E19BE9A39AE8}" type="presParOf" srcId="{4B2A2BA1-4D51-453F-B75C-EEA912CD0487}" destId="{58AC70E5-B6E3-4B96-A4AC-C1B29B51B160}" srcOrd="1" destOrd="0" presId="urn:microsoft.com/office/officeart/2005/8/layout/hierarchy3"/>
    <dgm:cxn modelId="{33E09AB1-7EE7-41B4-A458-5700E4EE4511}" type="presParOf" srcId="{58AC70E5-B6E3-4B96-A4AC-C1B29B51B160}" destId="{769FC9DB-1532-409E-A114-0923E7B8DCBB}" srcOrd="0" destOrd="0" presId="urn:microsoft.com/office/officeart/2005/8/layout/hierarchy3"/>
    <dgm:cxn modelId="{F9CFDEB0-818B-45C7-A6B0-AD20572F3C87}" type="presParOf" srcId="{58AC70E5-B6E3-4B96-A4AC-C1B29B51B160}" destId="{83A00891-B13E-4626-8FDC-6D5CFDAB3EA9}" srcOrd="1" destOrd="0" presId="urn:microsoft.com/office/officeart/2005/8/layout/hierarchy3"/>
    <dgm:cxn modelId="{DCDA3B23-0923-42CB-94F6-E9AA6AEDE7BF}" type="presParOf" srcId="{58AC70E5-B6E3-4B96-A4AC-C1B29B51B160}" destId="{F89C52A8-F974-4F12-9452-8EBE3BDE508E}" srcOrd="2" destOrd="0" presId="urn:microsoft.com/office/officeart/2005/8/layout/hierarchy3"/>
    <dgm:cxn modelId="{8395516A-D166-44A7-BD84-90AC8704FB22}" type="presParOf" srcId="{58AC70E5-B6E3-4B96-A4AC-C1B29B51B160}" destId="{F7994D8C-7C84-4F8E-ACD8-BCE56FB0BCA6}" srcOrd="3" destOrd="0" presId="urn:microsoft.com/office/officeart/2005/8/layout/hierarchy3"/>
    <dgm:cxn modelId="{97B93C9F-4C13-4628-90E7-C6B5D5D8C64C}" type="presParOf" srcId="{58AC70E5-B6E3-4B96-A4AC-C1B29B51B160}" destId="{509E1DB7-A841-4202-992E-B0BB1E90987B}" srcOrd="4" destOrd="0" presId="urn:microsoft.com/office/officeart/2005/8/layout/hierarchy3"/>
    <dgm:cxn modelId="{C03464DC-B601-414F-B4C5-050CFDF75A2D}" type="presParOf" srcId="{58AC70E5-B6E3-4B96-A4AC-C1B29B51B160}" destId="{033C7364-5A6D-4E08-8C2E-8CEC7D56865D}" srcOrd="5" destOrd="0" presId="urn:microsoft.com/office/officeart/2005/8/layout/hierarchy3"/>
    <dgm:cxn modelId="{7384D985-19A8-4852-924F-33885BC254D5}" type="presParOf" srcId="{58AC70E5-B6E3-4B96-A4AC-C1B29B51B160}" destId="{FC4726D7-F895-47AA-A01C-DB2EE2FCBF68}" srcOrd="6" destOrd="0" presId="urn:microsoft.com/office/officeart/2005/8/layout/hierarchy3"/>
    <dgm:cxn modelId="{55503B81-76F7-49EF-AC2D-883E164769C1}" type="presParOf" srcId="{58AC70E5-B6E3-4B96-A4AC-C1B29B51B160}" destId="{2D505CAC-EA7E-4E8B-8D8C-C20D8621F220}" srcOrd="7" destOrd="0" presId="urn:microsoft.com/office/officeart/2005/8/layout/hierarchy3"/>
    <dgm:cxn modelId="{04A13107-CC80-4144-A8A9-D3A41AC22C5A}" type="presParOf" srcId="{43C19CBF-C6CF-499B-AEEE-FE790F9E0EA6}" destId="{F84D834C-C89A-418D-9198-8D1FD735ACDF}" srcOrd="1" destOrd="0" presId="urn:microsoft.com/office/officeart/2005/8/layout/hierarchy3"/>
    <dgm:cxn modelId="{D82AD6AB-EAE9-4FD3-AEDC-16B030B65B5A}" type="presParOf" srcId="{F84D834C-C89A-418D-9198-8D1FD735ACDF}" destId="{8B080173-C17B-41D7-8956-C7A8E9BAF510}" srcOrd="0" destOrd="0" presId="urn:microsoft.com/office/officeart/2005/8/layout/hierarchy3"/>
    <dgm:cxn modelId="{78D9C363-1149-40A6-8C1A-66AB104396F9}" type="presParOf" srcId="{8B080173-C17B-41D7-8956-C7A8E9BAF510}" destId="{6AFF2BDD-7E6F-466B-8784-EF6B03C6DD33}" srcOrd="0" destOrd="0" presId="urn:microsoft.com/office/officeart/2005/8/layout/hierarchy3"/>
    <dgm:cxn modelId="{6BD87578-011A-4449-BFD7-B412E3038720}" type="presParOf" srcId="{8B080173-C17B-41D7-8956-C7A8E9BAF510}" destId="{4BE84AA2-FFB6-4C30-8B43-5A87918488F3}" srcOrd="1" destOrd="0" presId="urn:microsoft.com/office/officeart/2005/8/layout/hierarchy3"/>
    <dgm:cxn modelId="{F0AECF30-D862-431B-AD2E-022A2EF29689}" type="presParOf" srcId="{F84D834C-C89A-418D-9198-8D1FD735ACDF}" destId="{E9F75663-32CA-460B-94F0-A0AC22F40C11}" srcOrd="1" destOrd="0" presId="urn:microsoft.com/office/officeart/2005/8/layout/hierarchy3"/>
    <dgm:cxn modelId="{0948D40C-230B-4158-854D-FEB3073D22A4}" type="presParOf" srcId="{E9F75663-32CA-460B-94F0-A0AC22F40C11}" destId="{A38904C9-DC02-4C90-8988-1FDB29049CD8}" srcOrd="0" destOrd="0" presId="urn:microsoft.com/office/officeart/2005/8/layout/hierarchy3"/>
    <dgm:cxn modelId="{C3192F59-CD64-48A4-B727-65FA3EAC8F94}" type="presParOf" srcId="{E9F75663-32CA-460B-94F0-A0AC22F40C11}" destId="{67617C3C-DF5F-4BF9-A1FE-5ABE0127F676}" srcOrd="1" destOrd="0" presId="urn:microsoft.com/office/officeart/2005/8/layout/hierarchy3"/>
    <dgm:cxn modelId="{77123D2F-81C0-4607-9C31-823BC0EC308A}" type="presParOf" srcId="{E9F75663-32CA-460B-94F0-A0AC22F40C11}" destId="{0261BEFD-554C-41BC-A07C-54504008B697}" srcOrd="2" destOrd="0" presId="urn:microsoft.com/office/officeart/2005/8/layout/hierarchy3"/>
    <dgm:cxn modelId="{6F0EB325-727C-4E4E-B456-310E822ECA4A}" type="presParOf" srcId="{E9F75663-32CA-460B-94F0-A0AC22F40C11}" destId="{7C3CE847-D842-4A00-9A2D-D7346C5A98DF}" srcOrd="3" destOrd="0" presId="urn:microsoft.com/office/officeart/2005/8/layout/hierarchy3"/>
    <dgm:cxn modelId="{30FAEB60-0DD3-4FA0-B53E-7C7BF565778E}" type="presParOf" srcId="{E9F75663-32CA-460B-94F0-A0AC22F40C11}" destId="{39442D3A-8CCE-4DAF-A487-BCD3E654DBD1}" srcOrd="4" destOrd="0" presId="urn:microsoft.com/office/officeart/2005/8/layout/hierarchy3"/>
    <dgm:cxn modelId="{E8A64D09-E473-4565-B92B-A77AEFBFE3FD}" type="presParOf" srcId="{E9F75663-32CA-460B-94F0-A0AC22F40C11}" destId="{CCDCEDEB-D395-4BD8-B25B-0B993195F7EB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C547484-F3AB-4276-8267-9A6C5EADB098}" type="doc">
      <dgm:prSet loTypeId="urn:microsoft.com/office/officeart/2005/8/layout/hierarchy1" loCatId="hierarchy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8262B9F-F51C-47C9-A28D-6861592A0297}">
      <dgm:prSet phldrT="[Текст]" custT="1"/>
      <dgm:spPr/>
      <dgm:t>
        <a:bodyPr/>
        <a:lstStyle/>
        <a:p>
          <a:r>
            <a:rPr lang="ru-RU" sz="2400" dirty="0" smtClean="0"/>
            <a:t>Возникновение городов как центров</a:t>
          </a:r>
          <a:endParaRPr lang="ru-RU" sz="2400" dirty="0"/>
        </a:p>
      </dgm:t>
    </dgm:pt>
    <dgm:pt modelId="{1E8EC2B1-C019-4564-A14A-BD5FF883D199}" type="parTrans" cxnId="{6DD89E14-8C9C-40D9-B063-81A7C40AC269}">
      <dgm:prSet/>
      <dgm:spPr/>
      <dgm:t>
        <a:bodyPr/>
        <a:lstStyle/>
        <a:p>
          <a:endParaRPr lang="ru-RU"/>
        </a:p>
      </dgm:t>
    </dgm:pt>
    <dgm:pt modelId="{598660E5-4DE9-4FA0-A97A-BA3E12DCDDB0}" type="sibTrans" cxnId="{6DD89E14-8C9C-40D9-B063-81A7C40AC269}">
      <dgm:prSet/>
      <dgm:spPr/>
      <dgm:t>
        <a:bodyPr/>
        <a:lstStyle/>
        <a:p>
          <a:endParaRPr lang="ru-RU"/>
        </a:p>
      </dgm:t>
    </dgm:pt>
    <dgm:pt modelId="{C18771B2-6EF7-456D-B20F-55B3D31AEC2F}">
      <dgm:prSet phldrT="[Текст]" custT="1"/>
      <dgm:spPr/>
      <dgm:t>
        <a:bodyPr/>
        <a:lstStyle/>
        <a:p>
          <a:r>
            <a:rPr lang="ru-RU" sz="2400" dirty="0" smtClean="0"/>
            <a:t>Племенных княжений</a:t>
          </a:r>
          <a:endParaRPr lang="ru-RU" sz="2400" dirty="0"/>
        </a:p>
      </dgm:t>
    </dgm:pt>
    <dgm:pt modelId="{78D2D21C-BE64-4D52-BAD9-0B69D52F291A}" type="parTrans" cxnId="{FFA99CAF-BC15-40F6-8976-4AA45BF16697}">
      <dgm:prSet/>
      <dgm:spPr/>
      <dgm:t>
        <a:bodyPr/>
        <a:lstStyle/>
        <a:p>
          <a:endParaRPr lang="ru-RU"/>
        </a:p>
      </dgm:t>
    </dgm:pt>
    <dgm:pt modelId="{B308B6A1-2474-4991-95FB-9CA7499A7DE0}" type="sibTrans" cxnId="{FFA99CAF-BC15-40F6-8976-4AA45BF16697}">
      <dgm:prSet/>
      <dgm:spPr/>
      <dgm:t>
        <a:bodyPr/>
        <a:lstStyle/>
        <a:p>
          <a:endParaRPr lang="ru-RU"/>
        </a:p>
      </dgm:t>
    </dgm:pt>
    <dgm:pt modelId="{E9E44980-8308-4DDF-AA24-1A9CEDCCD191}">
      <dgm:prSet phldrT="[Текст]" custT="1"/>
      <dgm:spPr/>
      <dgm:t>
        <a:bodyPr/>
        <a:lstStyle/>
        <a:p>
          <a:r>
            <a:rPr lang="ru-RU" sz="2400" dirty="0" smtClean="0"/>
            <a:t>Мест отправления культов</a:t>
          </a:r>
          <a:endParaRPr lang="ru-RU" sz="2400" dirty="0"/>
        </a:p>
      </dgm:t>
    </dgm:pt>
    <dgm:pt modelId="{29162ED4-0ECF-40E5-AE35-4F77CCAD7965}" type="parTrans" cxnId="{B2B1BDF8-FC66-4C63-963C-A7C1164061A2}">
      <dgm:prSet/>
      <dgm:spPr/>
      <dgm:t>
        <a:bodyPr/>
        <a:lstStyle/>
        <a:p>
          <a:endParaRPr lang="ru-RU"/>
        </a:p>
      </dgm:t>
    </dgm:pt>
    <dgm:pt modelId="{B3FD97E5-DDFD-4679-BB3F-FEE214C17B70}" type="sibTrans" cxnId="{B2B1BDF8-FC66-4C63-963C-A7C1164061A2}">
      <dgm:prSet/>
      <dgm:spPr/>
      <dgm:t>
        <a:bodyPr/>
        <a:lstStyle/>
        <a:p>
          <a:endParaRPr lang="ru-RU"/>
        </a:p>
      </dgm:t>
    </dgm:pt>
    <dgm:pt modelId="{8245696C-83D4-43E0-9041-B04287C57C6E}">
      <dgm:prSet custT="1"/>
      <dgm:spPr/>
      <dgm:t>
        <a:bodyPr/>
        <a:lstStyle/>
        <a:p>
          <a:r>
            <a:rPr lang="ru-RU" sz="2400" dirty="0" smtClean="0"/>
            <a:t>Пересечений торговых путей</a:t>
          </a:r>
          <a:endParaRPr lang="ru-RU" sz="2400" dirty="0"/>
        </a:p>
      </dgm:t>
    </dgm:pt>
    <dgm:pt modelId="{43937FAC-290E-4911-A07A-BF2249AB1B79}" type="parTrans" cxnId="{501ECC48-CDB2-46C8-A142-6838D131BAD1}">
      <dgm:prSet/>
      <dgm:spPr/>
      <dgm:t>
        <a:bodyPr/>
        <a:lstStyle/>
        <a:p>
          <a:endParaRPr lang="ru-RU"/>
        </a:p>
      </dgm:t>
    </dgm:pt>
    <dgm:pt modelId="{DD8B269F-BD87-4C6C-BC61-04130B31452A}" type="sibTrans" cxnId="{501ECC48-CDB2-46C8-A142-6838D131BAD1}">
      <dgm:prSet/>
      <dgm:spPr/>
      <dgm:t>
        <a:bodyPr/>
        <a:lstStyle/>
        <a:p>
          <a:endParaRPr lang="ru-RU"/>
        </a:p>
      </dgm:t>
    </dgm:pt>
    <dgm:pt modelId="{B2B275E9-E217-4D93-A113-813A8C74ECC7}">
      <dgm:prSet phldrT="[Текст]" custT="1"/>
      <dgm:spPr/>
      <dgm:t>
        <a:bodyPr/>
        <a:lstStyle/>
        <a:p>
          <a:pPr algn="ctr"/>
          <a:endParaRPr lang="ru-RU" sz="2400" dirty="0" smtClean="0">
            <a:latin typeface="Times New Roman"/>
            <a:cs typeface="Times New Roman"/>
          </a:endParaRPr>
        </a:p>
        <a:p>
          <a:pPr algn="ctr"/>
          <a:endParaRPr lang="ru-RU" sz="2400" dirty="0" smtClean="0">
            <a:latin typeface="Times New Roman"/>
            <a:cs typeface="Times New Roman"/>
          </a:endParaRPr>
        </a:p>
        <a:p>
          <a:pPr algn="l"/>
          <a:r>
            <a:rPr lang="en-US" sz="2400" dirty="0" smtClean="0">
              <a:latin typeface="Times New Roman"/>
              <a:cs typeface="Times New Roman"/>
            </a:rPr>
            <a:t>•</a:t>
          </a:r>
          <a:r>
            <a:rPr lang="ru-RU" sz="2400" dirty="0" smtClean="0">
              <a:latin typeface="Times New Roman"/>
              <a:cs typeface="Times New Roman"/>
            </a:rPr>
            <a:t> </a:t>
          </a:r>
          <a:r>
            <a:rPr lang="en-US" sz="2400" dirty="0" smtClean="0"/>
            <a:t>X</a:t>
          </a:r>
          <a:r>
            <a:rPr lang="ru-RU" sz="2400" dirty="0" smtClean="0"/>
            <a:t> – начало </a:t>
          </a:r>
          <a:r>
            <a:rPr lang="en-US" sz="2400" dirty="0" smtClean="0"/>
            <a:t>XI</a:t>
          </a:r>
          <a:r>
            <a:rPr lang="ru-RU" sz="2400" dirty="0" smtClean="0"/>
            <a:t> в. </a:t>
          </a:r>
          <a:r>
            <a:rPr lang="ru-RU" sz="2400" dirty="0" smtClean="0">
              <a:latin typeface="Times New Roman"/>
              <a:cs typeface="Times New Roman"/>
            </a:rPr>
            <a:t>≈ 30 городов;</a:t>
          </a:r>
        </a:p>
        <a:p>
          <a:pPr algn="l"/>
          <a:r>
            <a:rPr lang="en-US" sz="2400" dirty="0" smtClean="0">
              <a:latin typeface="Times New Roman"/>
              <a:cs typeface="Times New Roman"/>
            </a:rPr>
            <a:t>•</a:t>
          </a:r>
          <a:r>
            <a:rPr lang="ru-RU" sz="2400" dirty="0" smtClean="0">
              <a:latin typeface="Times New Roman"/>
              <a:cs typeface="Times New Roman"/>
            </a:rPr>
            <a:t> середина </a:t>
          </a:r>
          <a:r>
            <a:rPr lang="en-US" sz="2400" dirty="0" smtClean="0">
              <a:latin typeface="Times New Roman"/>
              <a:cs typeface="Times New Roman"/>
            </a:rPr>
            <a:t>XI</a:t>
          </a:r>
          <a:r>
            <a:rPr lang="ru-RU" sz="2400" dirty="0" smtClean="0">
              <a:latin typeface="Times New Roman"/>
              <a:cs typeface="Times New Roman"/>
            </a:rPr>
            <a:t> – первая половина </a:t>
          </a:r>
          <a:r>
            <a:rPr lang="en-US" sz="2400" dirty="0" smtClean="0">
              <a:latin typeface="Times New Roman"/>
              <a:cs typeface="Times New Roman"/>
            </a:rPr>
            <a:t>XII </a:t>
          </a:r>
          <a:r>
            <a:rPr lang="ru-RU" sz="2400" dirty="0" smtClean="0">
              <a:latin typeface="Times New Roman"/>
              <a:cs typeface="Times New Roman"/>
            </a:rPr>
            <a:t>в</a:t>
          </a:r>
          <a:r>
            <a:rPr lang="ru-RU" sz="2400" dirty="0" smtClean="0"/>
            <a:t>. </a:t>
          </a:r>
          <a:r>
            <a:rPr lang="ru-RU" sz="2400" dirty="0" smtClean="0">
              <a:latin typeface="Times New Roman"/>
              <a:cs typeface="Times New Roman"/>
            </a:rPr>
            <a:t>≈ 42 города</a:t>
          </a:r>
        </a:p>
        <a:p>
          <a:pPr algn="l"/>
          <a:r>
            <a:rPr lang="en-US" sz="2400" dirty="0" smtClean="0">
              <a:latin typeface="Times New Roman"/>
              <a:cs typeface="Times New Roman"/>
            </a:rPr>
            <a:t> •</a:t>
          </a:r>
          <a:r>
            <a:rPr lang="ru-RU" sz="2400" dirty="0" smtClean="0">
              <a:latin typeface="Times New Roman"/>
              <a:cs typeface="Times New Roman"/>
            </a:rPr>
            <a:t> середина </a:t>
          </a:r>
          <a:r>
            <a:rPr lang="en-US" sz="2400" dirty="0" smtClean="0">
              <a:latin typeface="Times New Roman"/>
              <a:cs typeface="Times New Roman"/>
            </a:rPr>
            <a:t>XIII</a:t>
          </a:r>
          <a:r>
            <a:rPr lang="ru-RU" sz="2400" dirty="0" smtClean="0">
              <a:latin typeface="Times New Roman"/>
              <a:cs typeface="Times New Roman"/>
            </a:rPr>
            <a:t> в</a:t>
          </a:r>
          <a:r>
            <a:rPr lang="ru-RU" sz="2400" dirty="0" smtClean="0"/>
            <a:t>. </a:t>
          </a:r>
          <a:r>
            <a:rPr lang="ru-RU" sz="2400" dirty="0" smtClean="0">
              <a:latin typeface="Times New Roman"/>
              <a:cs typeface="Times New Roman"/>
            </a:rPr>
            <a:t>≈ 62 города</a:t>
          </a:r>
        </a:p>
        <a:p>
          <a:pPr algn="ctr"/>
          <a:endParaRPr lang="ru-RU" sz="1300" dirty="0" smtClean="0">
            <a:latin typeface="Times New Roman"/>
            <a:cs typeface="Times New Roman"/>
          </a:endParaRPr>
        </a:p>
        <a:p>
          <a:pPr algn="ctr"/>
          <a:endParaRPr lang="ru-RU" sz="1300" dirty="0" smtClean="0">
            <a:latin typeface="Times New Roman"/>
            <a:cs typeface="Times New Roman"/>
          </a:endParaRPr>
        </a:p>
        <a:p>
          <a:pPr algn="ctr"/>
          <a:endParaRPr lang="ru-RU" sz="1300" dirty="0"/>
        </a:p>
      </dgm:t>
    </dgm:pt>
    <dgm:pt modelId="{24C05A67-48D3-4780-83E0-9BDF22C56B94}" type="sibTrans" cxnId="{B2E1FCED-65F4-414B-A645-644C1996593B}">
      <dgm:prSet/>
      <dgm:spPr/>
      <dgm:t>
        <a:bodyPr/>
        <a:lstStyle/>
        <a:p>
          <a:endParaRPr lang="ru-RU"/>
        </a:p>
      </dgm:t>
    </dgm:pt>
    <dgm:pt modelId="{A97B5116-BEA1-4097-84AD-A48F91AFEBA0}" type="parTrans" cxnId="{B2E1FCED-65F4-414B-A645-644C1996593B}">
      <dgm:prSet/>
      <dgm:spPr/>
      <dgm:t>
        <a:bodyPr/>
        <a:lstStyle/>
        <a:p>
          <a:endParaRPr lang="ru-RU"/>
        </a:p>
      </dgm:t>
    </dgm:pt>
    <dgm:pt modelId="{6AC3DFF3-B246-4A10-A833-38A6296132A8}" type="pres">
      <dgm:prSet presAssocID="{8C547484-F3AB-4276-8267-9A6C5EADB09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A7116F5-6067-44BE-B046-297480DCEA36}" type="pres">
      <dgm:prSet presAssocID="{68262B9F-F51C-47C9-A28D-6861592A0297}" presName="hierRoot1" presStyleCnt="0"/>
      <dgm:spPr/>
    </dgm:pt>
    <dgm:pt modelId="{BD2EB62A-F433-408F-ABCA-49055C398DCB}" type="pres">
      <dgm:prSet presAssocID="{68262B9F-F51C-47C9-A28D-6861592A0297}" presName="composite" presStyleCnt="0"/>
      <dgm:spPr/>
    </dgm:pt>
    <dgm:pt modelId="{C53CB052-888E-42DE-8A45-13F8FD963263}" type="pres">
      <dgm:prSet presAssocID="{68262B9F-F51C-47C9-A28D-6861592A0297}" presName="background" presStyleLbl="node0" presStyleIdx="0" presStyleCnt="1"/>
      <dgm:spPr/>
    </dgm:pt>
    <dgm:pt modelId="{2EA1F486-969A-4AB2-AB95-4EA7E2C95847}" type="pres">
      <dgm:prSet presAssocID="{68262B9F-F51C-47C9-A28D-6861592A0297}" presName="text" presStyleLbl="fgAcc0" presStyleIdx="0" presStyleCnt="1" custScaleY="7646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0F2F055-7C45-4C5A-9E09-C9102E17E8D4}" type="pres">
      <dgm:prSet presAssocID="{68262B9F-F51C-47C9-A28D-6861592A0297}" presName="hierChild2" presStyleCnt="0"/>
      <dgm:spPr/>
    </dgm:pt>
    <dgm:pt modelId="{36964AD5-3438-4A60-BA58-FA71345607F1}" type="pres">
      <dgm:prSet presAssocID="{78D2D21C-BE64-4D52-BAD9-0B69D52F291A}" presName="Name10" presStyleLbl="parChTrans1D2" presStyleIdx="0" presStyleCnt="3"/>
      <dgm:spPr/>
      <dgm:t>
        <a:bodyPr/>
        <a:lstStyle/>
        <a:p>
          <a:endParaRPr lang="ru-RU"/>
        </a:p>
      </dgm:t>
    </dgm:pt>
    <dgm:pt modelId="{197D4AC1-E358-4297-B945-9AD336B9963B}" type="pres">
      <dgm:prSet presAssocID="{C18771B2-6EF7-456D-B20F-55B3D31AEC2F}" presName="hierRoot2" presStyleCnt="0"/>
      <dgm:spPr/>
    </dgm:pt>
    <dgm:pt modelId="{954BC7A3-460B-450C-A83F-2155CCFA4F6A}" type="pres">
      <dgm:prSet presAssocID="{C18771B2-6EF7-456D-B20F-55B3D31AEC2F}" presName="composite2" presStyleCnt="0"/>
      <dgm:spPr/>
    </dgm:pt>
    <dgm:pt modelId="{6ACFC414-D046-4A76-8F90-2CD9C386EC1E}" type="pres">
      <dgm:prSet presAssocID="{C18771B2-6EF7-456D-B20F-55B3D31AEC2F}" presName="background2" presStyleLbl="node2" presStyleIdx="0" presStyleCnt="3"/>
      <dgm:spPr/>
    </dgm:pt>
    <dgm:pt modelId="{3E9CC04C-C104-4CCE-8CC0-513F16EC27D7}" type="pres">
      <dgm:prSet presAssocID="{C18771B2-6EF7-456D-B20F-55B3D31AEC2F}" presName="text2" presStyleLbl="fgAcc2" presStyleIdx="0" presStyleCnt="3" custScaleX="76960" custScaleY="8270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BA7BDA5-9EF4-431C-856C-8DAE5E2C8EAF}" type="pres">
      <dgm:prSet presAssocID="{C18771B2-6EF7-456D-B20F-55B3D31AEC2F}" presName="hierChild3" presStyleCnt="0"/>
      <dgm:spPr/>
    </dgm:pt>
    <dgm:pt modelId="{A57AF37C-F74A-4190-AA31-EC03D042850A}" type="pres">
      <dgm:prSet presAssocID="{29162ED4-0ECF-40E5-AE35-4F77CCAD7965}" presName="Name10" presStyleLbl="parChTrans1D2" presStyleIdx="1" presStyleCnt="3"/>
      <dgm:spPr/>
      <dgm:t>
        <a:bodyPr/>
        <a:lstStyle/>
        <a:p>
          <a:endParaRPr lang="ru-RU"/>
        </a:p>
      </dgm:t>
    </dgm:pt>
    <dgm:pt modelId="{EB61023B-3847-4795-B840-BE38215205A5}" type="pres">
      <dgm:prSet presAssocID="{E9E44980-8308-4DDF-AA24-1A9CEDCCD191}" presName="hierRoot2" presStyleCnt="0"/>
      <dgm:spPr/>
    </dgm:pt>
    <dgm:pt modelId="{B3455B49-A11F-4B74-9557-D71D1FA91BC7}" type="pres">
      <dgm:prSet presAssocID="{E9E44980-8308-4DDF-AA24-1A9CEDCCD191}" presName="composite2" presStyleCnt="0"/>
      <dgm:spPr/>
    </dgm:pt>
    <dgm:pt modelId="{830139B3-4415-4549-863B-5EE0EAF72AC2}" type="pres">
      <dgm:prSet presAssocID="{E9E44980-8308-4DDF-AA24-1A9CEDCCD191}" presName="background2" presStyleLbl="node2" presStyleIdx="1" presStyleCnt="3"/>
      <dgm:spPr/>
    </dgm:pt>
    <dgm:pt modelId="{54D66316-AB45-4F86-9C60-961C8402F6B4}" type="pres">
      <dgm:prSet presAssocID="{E9E44980-8308-4DDF-AA24-1A9CEDCCD191}" presName="text2" presStyleLbl="fgAcc2" presStyleIdx="1" presStyleCnt="3" custScaleX="86023" custScaleY="8389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EA55C9-F131-4546-9C28-0212E5790B89}" type="pres">
      <dgm:prSet presAssocID="{E9E44980-8308-4DDF-AA24-1A9CEDCCD191}" presName="hierChild3" presStyleCnt="0"/>
      <dgm:spPr/>
    </dgm:pt>
    <dgm:pt modelId="{CED4EE46-6DCB-464F-9C52-BA65218449CB}" type="pres">
      <dgm:prSet presAssocID="{A97B5116-BEA1-4097-84AD-A48F91AFEBA0}" presName="Name17" presStyleLbl="parChTrans1D3" presStyleIdx="0" presStyleCnt="1"/>
      <dgm:spPr/>
      <dgm:t>
        <a:bodyPr/>
        <a:lstStyle/>
        <a:p>
          <a:endParaRPr lang="ru-RU"/>
        </a:p>
      </dgm:t>
    </dgm:pt>
    <dgm:pt modelId="{94BDCF0E-7994-4BFE-8AB2-389EC4C712B0}" type="pres">
      <dgm:prSet presAssocID="{B2B275E9-E217-4D93-A113-813A8C74ECC7}" presName="hierRoot3" presStyleCnt="0"/>
      <dgm:spPr/>
    </dgm:pt>
    <dgm:pt modelId="{781D1009-D934-4FB3-B599-3C9736E1BFA4}" type="pres">
      <dgm:prSet presAssocID="{B2B275E9-E217-4D93-A113-813A8C74ECC7}" presName="composite3" presStyleCnt="0"/>
      <dgm:spPr/>
    </dgm:pt>
    <dgm:pt modelId="{E16E6202-808F-4611-A360-5BA3617C823C}" type="pres">
      <dgm:prSet presAssocID="{B2B275E9-E217-4D93-A113-813A8C74ECC7}" presName="background3" presStyleLbl="node3" presStyleIdx="0" presStyleCnt="1"/>
      <dgm:spPr/>
    </dgm:pt>
    <dgm:pt modelId="{55CE7487-67A7-479A-8D11-1C4329E4DBA5}" type="pres">
      <dgm:prSet presAssocID="{B2B275E9-E217-4D93-A113-813A8C74ECC7}" presName="text3" presStyleLbl="fgAcc3" presStyleIdx="0" presStyleCnt="1" custScaleX="272668" custScaleY="791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8A08E96-FBBF-479A-B3AF-939715BEF404}" type="pres">
      <dgm:prSet presAssocID="{B2B275E9-E217-4D93-A113-813A8C74ECC7}" presName="hierChild4" presStyleCnt="0"/>
      <dgm:spPr/>
    </dgm:pt>
    <dgm:pt modelId="{495B7658-81BA-4839-BEC8-F9AC69062468}" type="pres">
      <dgm:prSet presAssocID="{43937FAC-290E-4911-A07A-BF2249AB1B79}" presName="Name10" presStyleLbl="parChTrans1D2" presStyleIdx="2" presStyleCnt="3"/>
      <dgm:spPr/>
      <dgm:t>
        <a:bodyPr/>
        <a:lstStyle/>
        <a:p>
          <a:endParaRPr lang="ru-RU"/>
        </a:p>
      </dgm:t>
    </dgm:pt>
    <dgm:pt modelId="{0CA39E07-9B34-43FB-A916-397A16AAAB26}" type="pres">
      <dgm:prSet presAssocID="{8245696C-83D4-43E0-9041-B04287C57C6E}" presName="hierRoot2" presStyleCnt="0"/>
      <dgm:spPr/>
    </dgm:pt>
    <dgm:pt modelId="{6C951C64-67C7-4053-B38A-9CDC45109868}" type="pres">
      <dgm:prSet presAssocID="{8245696C-83D4-43E0-9041-B04287C57C6E}" presName="composite2" presStyleCnt="0"/>
      <dgm:spPr/>
    </dgm:pt>
    <dgm:pt modelId="{170B61D9-C575-4666-8342-2D8C3E1920EF}" type="pres">
      <dgm:prSet presAssocID="{8245696C-83D4-43E0-9041-B04287C57C6E}" presName="background2" presStyleLbl="node2" presStyleIdx="2" presStyleCnt="3"/>
      <dgm:spPr/>
    </dgm:pt>
    <dgm:pt modelId="{E324C9A4-2532-4127-939B-DE63072AC96B}" type="pres">
      <dgm:prSet presAssocID="{8245696C-83D4-43E0-9041-B04287C57C6E}" presName="text2" presStyleLbl="fgAcc2" presStyleIdx="2" presStyleCnt="3" custScaleX="83336" custScaleY="8270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137970-1BDB-4AFA-A09D-650949A307D1}" type="pres">
      <dgm:prSet presAssocID="{8245696C-83D4-43E0-9041-B04287C57C6E}" presName="hierChild3" presStyleCnt="0"/>
      <dgm:spPr/>
    </dgm:pt>
  </dgm:ptLst>
  <dgm:cxnLst>
    <dgm:cxn modelId="{9A53BDEC-9296-4A46-94BF-B4E052F1DB31}" type="presOf" srcId="{B2B275E9-E217-4D93-A113-813A8C74ECC7}" destId="{55CE7487-67A7-479A-8D11-1C4329E4DBA5}" srcOrd="0" destOrd="0" presId="urn:microsoft.com/office/officeart/2005/8/layout/hierarchy1"/>
    <dgm:cxn modelId="{8D0CFBF1-C1D9-41B9-AA25-7C771747920D}" type="presOf" srcId="{C18771B2-6EF7-456D-B20F-55B3D31AEC2F}" destId="{3E9CC04C-C104-4CCE-8CC0-513F16EC27D7}" srcOrd="0" destOrd="0" presId="urn:microsoft.com/office/officeart/2005/8/layout/hierarchy1"/>
    <dgm:cxn modelId="{6DD89E14-8C9C-40D9-B063-81A7C40AC269}" srcId="{8C547484-F3AB-4276-8267-9A6C5EADB098}" destId="{68262B9F-F51C-47C9-A28D-6861592A0297}" srcOrd="0" destOrd="0" parTransId="{1E8EC2B1-C019-4564-A14A-BD5FF883D199}" sibTransId="{598660E5-4DE9-4FA0-A97A-BA3E12DCDDB0}"/>
    <dgm:cxn modelId="{501ECC48-CDB2-46C8-A142-6838D131BAD1}" srcId="{68262B9F-F51C-47C9-A28D-6861592A0297}" destId="{8245696C-83D4-43E0-9041-B04287C57C6E}" srcOrd="2" destOrd="0" parTransId="{43937FAC-290E-4911-A07A-BF2249AB1B79}" sibTransId="{DD8B269F-BD87-4C6C-BC61-04130B31452A}"/>
    <dgm:cxn modelId="{44F8F3D9-27A5-4FBC-AB5B-0C34A2BA855B}" type="presOf" srcId="{68262B9F-F51C-47C9-A28D-6861592A0297}" destId="{2EA1F486-969A-4AB2-AB95-4EA7E2C95847}" srcOrd="0" destOrd="0" presId="urn:microsoft.com/office/officeart/2005/8/layout/hierarchy1"/>
    <dgm:cxn modelId="{FFA99CAF-BC15-40F6-8976-4AA45BF16697}" srcId="{68262B9F-F51C-47C9-A28D-6861592A0297}" destId="{C18771B2-6EF7-456D-B20F-55B3D31AEC2F}" srcOrd="0" destOrd="0" parTransId="{78D2D21C-BE64-4D52-BAD9-0B69D52F291A}" sibTransId="{B308B6A1-2474-4991-95FB-9CA7499A7DE0}"/>
    <dgm:cxn modelId="{254B69F9-E75F-4DCE-9481-ACD13D04083B}" type="presOf" srcId="{8C547484-F3AB-4276-8267-9A6C5EADB098}" destId="{6AC3DFF3-B246-4A10-A833-38A6296132A8}" srcOrd="0" destOrd="0" presId="urn:microsoft.com/office/officeart/2005/8/layout/hierarchy1"/>
    <dgm:cxn modelId="{7080BA8E-517F-4A0B-9471-344158DD9B6F}" type="presOf" srcId="{8245696C-83D4-43E0-9041-B04287C57C6E}" destId="{E324C9A4-2532-4127-939B-DE63072AC96B}" srcOrd="0" destOrd="0" presId="urn:microsoft.com/office/officeart/2005/8/layout/hierarchy1"/>
    <dgm:cxn modelId="{25DCC88D-46E8-4113-936C-BF0EB6911607}" type="presOf" srcId="{43937FAC-290E-4911-A07A-BF2249AB1B79}" destId="{495B7658-81BA-4839-BEC8-F9AC69062468}" srcOrd="0" destOrd="0" presId="urn:microsoft.com/office/officeart/2005/8/layout/hierarchy1"/>
    <dgm:cxn modelId="{5CE5CCF2-C70B-48EF-A33B-17043ACE2E5B}" type="presOf" srcId="{78D2D21C-BE64-4D52-BAD9-0B69D52F291A}" destId="{36964AD5-3438-4A60-BA58-FA71345607F1}" srcOrd="0" destOrd="0" presId="urn:microsoft.com/office/officeart/2005/8/layout/hierarchy1"/>
    <dgm:cxn modelId="{ADD97C9D-7D7C-41E4-9C4B-2DD5C35EE2B9}" type="presOf" srcId="{E9E44980-8308-4DDF-AA24-1A9CEDCCD191}" destId="{54D66316-AB45-4F86-9C60-961C8402F6B4}" srcOrd="0" destOrd="0" presId="urn:microsoft.com/office/officeart/2005/8/layout/hierarchy1"/>
    <dgm:cxn modelId="{B2B1BDF8-FC66-4C63-963C-A7C1164061A2}" srcId="{68262B9F-F51C-47C9-A28D-6861592A0297}" destId="{E9E44980-8308-4DDF-AA24-1A9CEDCCD191}" srcOrd="1" destOrd="0" parTransId="{29162ED4-0ECF-40E5-AE35-4F77CCAD7965}" sibTransId="{B3FD97E5-DDFD-4679-BB3F-FEE214C17B70}"/>
    <dgm:cxn modelId="{B2E1FCED-65F4-414B-A645-644C1996593B}" srcId="{E9E44980-8308-4DDF-AA24-1A9CEDCCD191}" destId="{B2B275E9-E217-4D93-A113-813A8C74ECC7}" srcOrd="0" destOrd="0" parTransId="{A97B5116-BEA1-4097-84AD-A48F91AFEBA0}" sibTransId="{24C05A67-48D3-4780-83E0-9BDF22C56B94}"/>
    <dgm:cxn modelId="{B8661F27-5696-4A38-89C3-03B638AF472A}" type="presOf" srcId="{A97B5116-BEA1-4097-84AD-A48F91AFEBA0}" destId="{CED4EE46-6DCB-464F-9C52-BA65218449CB}" srcOrd="0" destOrd="0" presId="urn:microsoft.com/office/officeart/2005/8/layout/hierarchy1"/>
    <dgm:cxn modelId="{A00C27E0-F49B-4188-BA85-9DEB7A674694}" type="presOf" srcId="{29162ED4-0ECF-40E5-AE35-4F77CCAD7965}" destId="{A57AF37C-F74A-4190-AA31-EC03D042850A}" srcOrd="0" destOrd="0" presId="urn:microsoft.com/office/officeart/2005/8/layout/hierarchy1"/>
    <dgm:cxn modelId="{39EFD899-F459-4214-A762-28FEA272894F}" type="presParOf" srcId="{6AC3DFF3-B246-4A10-A833-38A6296132A8}" destId="{CA7116F5-6067-44BE-B046-297480DCEA36}" srcOrd="0" destOrd="0" presId="urn:microsoft.com/office/officeart/2005/8/layout/hierarchy1"/>
    <dgm:cxn modelId="{A8B6DE7F-11A0-48B5-982D-74F4816CFD03}" type="presParOf" srcId="{CA7116F5-6067-44BE-B046-297480DCEA36}" destId="{BD2EB62A-F433-408F-ABCA-49055C398DCB}" srcOrd="0" destOrd="0" presId="urn:microsoft.com/office/officeart/2005/8/layout/hierarchy1"/>
    <dgm:cxn modelId="{7D1CDCEE-CEA7-419E-A43F-AF4FDC4C2FEA}" type="presParOf" srcId="{BD2EB62A-F433-408F-ABCA-49055C398DCB}" destId="{C53CB052-888E-42DE-8A45-13F8FD963263}" srcOrd="0" destOrd="0" presId="urn:microsoft.com/office/officeart/2005/8/layout/hierarchy1"/>
    <dgm:cxn modelId="{BBC83B18-32AC-40E1-9FF7-0BEDFC2F4DE2}" type="presParOf" srcId="{BD2EB62A-F433-408F-ABCA-49055C398DCB}" destId="{2EA1F486-969A-4AB2-AB95-4EA7E2C95847}" srcOrd="1" destOrd="0" presId="urn:microsoft.com/office/officeart/2005/8/layout/hierarchy1"/>
    <dgm:cxn modelId="{51A62BE6-FC1A-408C-9704-C36C61D27AB0}" type="presParOf" srcId="{CA7116F5-6067-44BE-B046-297480DCEA36}" destId="{90F2F055-7C45-4C5A-9E09-C9102E17E8D4}" srcOrd="1" destOrd="0" presId="urn:microsoft.com/office/officeart/2005/8/layout/hierarchy1"/>
    <dgm:cxn modelId="{41184C2D-1B75-48F5-87BE-43365EBC03CF}" type="presParOf" srcId="{90F2F055-7C45-4C5A-9E09-C9102E17E8D4}" destId="{36964AD5-3438-4A60-BA58-FA71345607F1}" srcOrd="0" destOrd="0" presId="urn:microsoft.com/office/officeart/2005/8/layout/hierarchy1"/>
    <dgm:cxn modelId="{1175045E-520B-4CBA-9530-9BFB154634F4}" type="presParOf" srcId="{90F2F055-7C45-4C5A-9E09-C9102E17E8D4}" destId="{197D4AC1-E358-4297-B945-9AD336B9963B}" srcOrd="1" destOrd="0" presId="urn:microsoft.com/office/officeart/2005/8/layout/hierarchy1"/>
    <dgm:cxn modelId="{B2069FC2-9633-45D0-B49D-E7B9419C9C33}" type="presParOf" srcId="{197D4AC1-E358-4297-B945-9AD336B9963B}" destId="{954BC7A3-460B-450C-A83F-2155CCFA4F6A}" srcOrd="0" destOrd="0" presId="urn:microsoft.com/office/officeart/2005/8/layout/hierarchy1"/>
    <dgm:cxn modelId="{13BF66F8-B82C-470B-A9DA-C26E06982557}" type="presParOf" srcId="{954BC7A3-460B-450C-A83F-2155CCFA4F6A}" destId="{6ACFC414-D046-4A76-8F90-2CD9C386EC1E}" srcOrd="0" destOrd="0" presId="urn:microsoft.com/office/officeart/2005/8/layout/hierarchy1"/>
    <dgm:cxn modelId="{F92E2FDC-F1B9-4826-8E9C-11C420E6CD2D}" type="presParOf" srcId="{954BC7A3-460B-450C-A83F-2155CCFA4F6A}" destId="{3E9CC04C-C104-4CCE-8CC0-513F16EC27D7}" srcOrd="1" destOrd="0" presId="urn:microsoft.com/office/officeart/2005/8/layout/hierarchy1"/>
    <dgm:cxn modelId="{CCFD5B25-D22A-41D0-9202-080D0FD90F62}" type="presParOf" srcId="{197D4AC1-E358-4297-B945-9AD336B9963B}" destId="{4BA7BDA5-9EF4-431C-856C-8DAE5E2C8EAF}" srcOrd="1" destOrd="0" presId="urn:microsoft.com/office/officeart/2005/8/layout/hierarchy1"/>
    <dgm:cxn modelId="{77119750-D483-4DEF-82AC-620FA05DF116}" type="presParOf" srcId="{90F2F055-7C45-4C5A-9E09-C9102E17E8D4}" destId="{A57AF37C-F74A-4190-AA31-EC03D042850A}" srcOrd="2" destOrd="0" presId="urn:microsoft.com/office/officeart/2005/8/layout/hierarchy1"/>
    <dgm:cxn modelId="{2F9C064F-6D96-4BDD-8191-A13799CA1274}" type="presParOf" srcId="{90F2F055-7C45-4C5A-9E09-C9102E17E8D4}" destId="{EB61023B-3847-4795-B840-BE38215205A5}" srcOrd="3" destOrd="0" presId="urn:microsoft.com/office/officeart/2005/8/layout/hierarchy1"/>
    <dgm:cxn modelId="{01D58654-C494-451D-BD70-4F85986DE4F6}" type="presParOf" srcId="{EB61023B-3847-4795-B840-BE38215205A5}" destId="{B3455B49-A11F-4B74-9557-D71D1FA91BC7}" srcOrd="0" destOrd="0" presId="urn:microsoft.com/office/officeart/2005/8/layout/hierarchy1"/>
    <dgm:cxn modelId="{35DB4361-6B7C-4334-ABA3-21CC7021DCAA}" type="presParOf" srcId="{B3455B49-A11F-4B74-9557-D71D1FA91BC7}" destId="{830139B3-4415-4549-863B-5EE0EAF72AC2}" srcOrd="0" destOrd="0" presId="urn:microsoft.com/office/officeart/2005/8/layout/hierarchy1"/>
    <dgm:cxn modelId="{6961EA89-E3FE-4714-9272-9591AF974824}" type="presParOf" srcId="{B3455B49-A11F-4B74-9557-D71D1FA91BC7}" destId="{54D66316-AB45-4F86-9C60-961C8402F6B4}" srcOrd="1" destOrd="0" presId="urn:microsoft.com/office/officeart/2005/8/layout/hierarchy1"/>
    <dgm:cxn modelId="{8197B101-AD27-4614-AAA0-E2A512B6E8EC}" type="presParOf" srcId="{EB61023B-3847-4795-B840-BE38215205A5}" destId="{25EA55C9-F131-4546-9C28-0212E5790B89}" srcOrd="1" destOrd="0" presId="urn:microsoft.com/office/officeart/2005/8/layout/hierarchy1"/>
    <dgm:cxn modelId="{0CFBE940-6A6B-49B7-AC8D-D27C91575085}" type="presParOf" srcId="{25EA55C9-F131-4546-9C28-0212E5790B89}" destId="{CED4EE46-6DCB-464F-9C52-BA65218449CB}" srcOrd="0" destOrd="0" presId="urn:microsoft.com/office/officeart/2005/8/layout/hierarchy1"/>
    <dgm:cxn modelId="{29080DA4-5B51-48B4-8356-7D1F3AA14976}" type="presParOf" srcId="{25EA55C9-F131-4546-9C28-0212E5790B89}" destId="{94BDCF0E-7994-4BFE-8AB2-389EC4C712B0}" srcOrd="1" destOrd="0" presId="urn:microsoft.com/office/officeart/2005/8/layout/hierarchy1"/>
    <dgm:cxn modelId="{5C7A1EFB-968F-45BF-AB86-94AE76AD80D0}" type="presParOf" srcId="{94BDCF0E-7994-4BFE-8AB2-389EC4C712B0}" destId="{781D1009-D934-4FB3-B599-3C9736E1BFA4}" srcOrd="0" destOrd="0" presId="urn:microsoft.com/office/officeart/2005/8/layout/hierarchy1"/>
    <dgm:cxn modelId="{3F693D5D-9719-42FC-87FC-AE8A71698570}" type="presParOf" srcId="{781D1009-D934-4FB3-B599-3C9736E1BFA4}" destId="{E16E6202-808F-4611-A360-5BA3617C823C}" srcOrd="0" destOrd="0" presId="urn:microsoft.com/office/officeart/2005/8/layout/hierarchy1"/>
    <dgm:cxn modelId="{4E45FFA5-F9DD-4E5A-8E39-7C8C000A3204}" type="presParOf" srcId="{781D1009-D934-4FB3-B599-3C9736E1BFA4}" destId="{55CE7487-67A7-479A-8D11-1C4329E4DBA5}" srcOrd="1" destOrd="0" presId="urn:microsoft.com/office/officeart/2005/8/layout/hierarchy1"/>
    <dgm:cxn modelId="{A53D3015-B2EE-4FE5-8312-5210ACE4B20A}" type="presParOf" srcId="{94BDCF0E-7994-4BFE-8AB2-389EC4C712B0}" destId="{38A08E96-FBBF-479A-B3AF-939715BEF404}" srcOrd="1" destOrd="0" presId="urn:microsoft.com/office/officeart/2005/8/layout/hierarchy1"/>
    <dgm:cxn modelId="{070BCB5F-F3A5-4BEE-A9E7-F4895F4842E1}" type="presParOf" srcId="{90F2F055-7C45-4C5A-9E09-C9102E17E8D4}" destId="{495B7658-81BA-4839-BEC8-F9AC69062468}" srcOrd="4" destOrd="0" presId="urn:microsoft.com/office/officeart/2005/8/layout/hierarchy1"/>
    <dgm:cxn modelId="{0F611229-BBDB-4CB5-B454-CCF7D7257774}" type="presParOf" srcId="{90F2F055-7C45-4C5A-9E09-C9102E17E8D4}" destId="{0CA39E07-9B34-43FB-A916-397A16AAAB26}" srcOrd="5" destOrd="0" presId="urn:microsoft.com/office/officeart/2005/8/layout/hierarchy1"/>
    <dgm:cxn modelId="{2192B6DC-3F5D-48DB-B904-4EF868B90B96}" type="presParOf" srcId="{0CA39E07-9B34-43FB-A916-397A16AAAB26}" destId="{6C951C64-67C7-4053-B38A-9CDC45109868}" srcOrd="0" destOrd="0" presId="urn:microsoft.com/office/officeart/2005/8/layout/hierarchy1"/>
    <dgm:cxn modelId="{2A29EDB2-0276-4951-AF46-EB7C6246D4E7}" type="presParOf" srcId="{6C951C64-67C7-4053-B38A-9CDC45109868}" destId="{170B61D9-C575-4666-8342-2D8C3E1920EF}" srcOrd="0" destOrd="0" presId="urn:microsoft.com/office/officeart/2005/8/layout/hierarchy1"/>
    <dgm:cxn modelId="{606A484E-B99C-45C1-88FB-6B334D4CA535}" type="presParOf" srcId="{6C951C64-67C7-4053-B38A-9CDC45109868}" destId="{E324C9A4-2532-4127-939B-DE63072AC96B}" srcOrd="1" destOrd="0" presId="urn:microsoft.com/office/officeart/2005/8/layout/hierarchy1"/>
    <dgm:cxn modelId="{2708792E-5272-4EF7-B71F-7DE01D34F7D0}" type="presParOf" srcId="{0CA39E07-9B34-43FB-A916-397A16AAAB26}" destId="{84137970-1BDB-4AFA-A09D-650949A307D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6BA09C4-4A45-422E-BAFD-DFA461873C4C}" type="doc">
      <dgm:prSet loTypeId="urn:microsoft.com/office/officeart/2005/8/layout/hierarchy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C434225-36DC-48C0-B83F-0118EDEB684C}">
      <dgm:prSet phldrT="[Текст]"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2400" b="1" dirty="0" smtClean="0"/>
            <a:t>Торговля на Руси</a:t>
          </a:r>
          <a:endParaRPr lang="ru-RU" sz="2400" b="1" dirty="0"/>
        </a:p>
      </dgm:t>
    </dgm:pt>
    <dgm:pt modelId="{D2D56609-0D36-461D-A725-393BFFD8B29E}" type="parTrans" cxnId="{E309D5A9-F8D4-4C4B-8285-F34177BB0A45}">
      <dgm:prSet/>
      <dgm:spPr/>
      <dgm:t>
        <a:bodyPr/>
        <a:lstStyle/>
        <a:p>
          <a:endParaRPr lang="ru-RU"/>
        </a:p>
      </dgm:t>
    </dgm:pt>
    <dgm:pt modelId="{B60959F3-CD7F-4817-9C8D-3C244243E7EC}" type="sibTrans" cxnId="{E309D5A9-F8D4-4C4B-8285-F34177BB0A45}">
      <dgm:prSet/>
      <dgm:spPr/>
      <dgm:t>
        <a:bodyPr/>
        <a:lstStyle/>
        <a:p>
          <a:endParaRPr lang="ru-RU"/>
        </a:p>
      </dgm:t>
    </dgm:pt>
    <dgm:pt modelId="{7EF0433C-27B3-4894-B681-BE8B6033B2A4}">
      <dgm:prSet phldrT="[Текст]"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2400" dirty="0" smtClean="0"/>
            <a:t>Осуществляют купцы (гости)</a:t>
          </a:r>
          <a:endParaRPr lang="ru-RU" sz="2400" dirty="0"/>
        </a:p>
      </dgm:t>
    </dgm:pt>
    <dgm:pt modelId="{1125995F-122F-4EC5-9B06-BF51D4656DCB}" type="parTrans" cxnId="{D7961C10-B8FE-42D1-94CB-E2A334C55739}">
      <dgm:prSet/>
      <dgm:spPr/>
      <dgm:t>
        <a:bodyPr/>
        <a:lstStyle/>
        <a:p>
          <a:endParaRPr lang="ru-RU"/>
        </a:p>
      </dgm:t>
    </dgm:pt>
    <dgm:pt modelId="{358BF4E3-A1E2-4E11-B19D-D4666B0F24A9}" type="sibTrans" cxnId="{D7961C10-B8FE-42D1-94CB-E2A334C55739}">
      <dgm:prSet/>
      <dgm:spPr/>
      <dgm:t>
        <a:bodyPr/>
        <a:lstStyle/>
        <a:p>
          <a:endParaRPr lang="ru-RU"/>
        </a:p>
      </dgm:t>
    </dgm:pt>
    <dgm:pt modelId="{0DA276E7-3177-437F-AEAC-59D541139B3A}">
      <dgm:prSet phldrT="[Текст]"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 algn="ctr"/>
          <a:r>
            <a:rPr lang="ru-RU" sz="2800" dirty="0" smtClean="0"/>
            <a:t>Вывоз (экспорт):</a:t>
          </a:r>
        </a:p>
        <a:p>
          <a:pPr algn="l"/>
          <a:r>
            <a:rPr lang="ru-RU" sz="2800" dirty="0" smtClean="0">
              <a:latin typeface="Times New Roman"/>
              <a:cs typeface="Times New Roman"/>
            </a:rPr>
            <a:t>• </a:t>
          </a:r>
          <a:r>
            <a:rPr lang="ru-RU" sz="2800" dirty="0" smtClean="0"/>
            <a:t>воск;                           </a:t>
          </a:r>
          <a:r>
            <a:rPr lang="ru-RU" sz="2800" dirty="0" smtClean="0">
              <a:latin typeface="Times New Roman"/>
              <a:cs typeface="Times New Roman"/>
            </a:rPr>
            <a:t>• </a:t>
          </a:r>
          <a:r>
            <a:rPr lang="ru-RU" sz="2800" dirty="0" smtClean="0"/>
            <a:t>пушнина;                   </a:t>
          </a:r>
          <a:r>
            <a:rPr lang="ru-RU" sz="2800" dirty="0" smtClean="0">
              <a:latin typeface="Times New Roman"/>
              <a:cs typeface="Times New Roman"/>
            </a:rPr>
            <a:t>• </a:t>
          </a:r>
          <a:r>
            <a:rPr lang="ru-RU" sz="2800" dirty="0" smtClean="0"/>
            <a:t>лён;                             </a:t>
          </a:r>
          <a:r>
            <a:rPr lang="ru-RU" sz="2800" dirty="0" smtClean="0">
              <a:latin typeface="Times New Roman"/>
              <a:cs typeface="Times New Roman"/>
            </a:rPr>
            <a:t>• </a:t>
          </a:r>
          <a:r>
            <a:rPr lang="ru-RU" sz="2800" dirty="0" smtClean="0"/>
            <a:t>кожа;                          </a:t>
          </a:r>
          <a:r>
            <a:rPr lang="ru-RU" sz="2800" dirty="0" smtClean="0">
              <a:latin typeface="Times New Roman"/>
              <a:cs typeface="Times New Roman"/>
            </a:rPr>
            <a:t>• </a:t>
          </a:r>
          <a:r>
            <a:rPr lang="ru-RU" sz="2800" dirty="0" smtClean="0"/>
            <a:t>кольчуги, замки;      </a:t>
          </a:r>
          <a:r>
            <a:rPr lang="ru-RU" sz="2800" dirty="0" smtClean="0">
              <a:latin typeface="Times New Roman"/>
              <a:cs typeface="Times New Roman"/>
            </a:rPr>
            <a:t>• </a:t>
          </a:r>
          <a:r>
            <a:rPr lang="ru-RU" sz="2800" dirty="0" smtClean="0"/>
            <a:t>изделия из кости;    </a:t>
          </a:r>
          <a:r>
            <a:rPr lang="ru-RU" sz="2800" dirty="0" smtClean="0">
              <a:latin typeface="Times New Roman"/>
              <a:cs typeface="Times New Roman"/>
            </a:rPr>
            <a:t>• </a:t>
          </a:r>
          <a:r>
            <a:rPr lang="ru-RU" sz="2800" dirty="0" smtClean="0"/>
            <a:t>челядь</a:t>
          </a:r>
          <a:endParaRPr lang="ru-RU" sz="2800" dirty="0"/>
        </a:p>
      </dgm:t>
    </dgm:pt>
    <dgm:pt modelId="{58717FE4-4CBE-4B33-AFE5-BFE6C72C0BBC}" type="parTrans" cxnId="{028A3BF4-89E2-4C18-8664-98939AD24EBD}">
      <dgm:prSet/>
      <dgm:spPr/>
      <dgm:t>
        <a:bodyPr/>
        <a:lstStyle/>
        <a:p>
          <a:endParaRPr lang="ru-RU"/>
        </a:p>
      </dgm:t>
    </dgm:pt>
    <dgm:pt modelId="{CDA4010B-78D0-4942-8ED4-44387F34C127}" type="sibTrans" cxnId="{028A3BF4-89E2-4C18-8664-98939AD24EBD}">
      <dgm:prSet/>
      <dgm:spPr/>
      <dgm:t>
        <a:bodyPr/>
        <a:lstStyle/>
        <a:p>
          <a:endParaRPr lang="ru-RU"/>
        </a:p>
      </dgm:t>
    </dgm:pt>
    <dgm:pt modelId="{57EC30F9-5D55-4244-B628-9D82C4FC61CB}">
      <dgm:prSet phldrT="[Текст]"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 algn="ctr"/>
          <a:r>
            <a:rPr lang="ru-RU" sz="2800" dirty="0" smtClean="0"/>
            <a:t>Ввоз (импорт):</a:t>
          </a:r>
        </a:p>
        <a:p>
          <a:pPr algn="l"/>
          <a:r>
            <a:rPr lang="ru-RU" sz="2800" dirty="0" smtClean="0">
              <a:latin typeface="+mn-lt"/>
              <a:cs typeface="Times New Roman"/>
            </a:rPr>
            <a:t>• дорогие ткани;          • оружие;                       • церковная утварь;    • украшения;                  • драгоценные камни;                        • пряности</a:t>
          </a:r>
          <a:endParaRPr lang="ru-RU" sz="2800" dirty="0" smtClean="0">
            <a:latin typeface="+mn-lt"/>
          </a:endParaRPr>
        </a:p>
        <a:p>
          <a:pPr algn="ctr"/>
          <a:endParaRPr lang="ru-RU" sz="2900" dirty="0"/>
        </a:p>
      </dgm:t>
    </dgm:pt>
    <dgm:pt modelId="{B8814FCD-3637-4D4B-9762-7882CE21F4B5}" type="parTrans" cxnId="{D77169E8-EEB8-4F67-9C41-E193967CCCF6}">
      <dgm:prSet/>
      <dgm:spPr/>
      <dgm:t>
        <a:bodyPr/>
        <a:lstStyle/>
        <a:p>
          <a:endParaRPr lang="ru-RU"/>
        </a:p>
      </dgm:t>
    </dgm:pt>
    <dgm:pt modelId="{E996EE65-5345-4B35-9A6B-73F69C78D26F}" type="sibTrans" cxnId="{D77169E8-EEB8-4F67-9C41-E193967CCCF6}">
      <dgm:prSet/>
      <dgm:spPr/>
      <dgm:t>
        <a:bodyPr/>
        <a:lstStyle/>
        <a:p>
          <a:endParaRPr lang="ru-RU"/>
        </a:p>
      </dgm:t>
    </dgm:pt>
    <dgm:pt modelId="{561B78FC-C72C-49A9-B3EE-64021BB5E79D}" type="pres">
      <dgm:prSet presAssocID="{36BA09C4-4A45-422E-BAFD-DFA461873C4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E56AB5F-E15F-4021-815E-3A5F8976D4DE}" type="pres">
      <dgm:prSet presAssocID="{3C434225-36DC-48C0-B83F-0118EDEB684C}" presName="hierRoot1" presStyleCnt="0"/>
      <dgm:spPr/>
    </dgm:pt>
    <dgm:pt modelId="{99F1EDDF-6B04-4116-98B3-04D50F5A820A}" type="pres">
      <dgm:prSet presAssocID="{3C434225-36DC-48C0-B83F-0118EDEB684C}" presName="composite" presStyleCnt="0"/>
      <dgm:spPr/>
    </dgm:pt>
    <dgm:pt modelId="{9E71689B-5AA3-4A91-9E8F-491FD425BDE1}" type="pres">
      <dgm:prSet presAssocID="{3C434225-36DC-48C0-B83F-0118EDEB684C}" presName="background" presStyleLbl="node0" presStyleIdx="0" presStyleCnt="1"/>
      <dgm:spPr/>
    </dgm:pt>
    <dgm:pt modelId="{46B0322E-9911-49B0-87D8-11E89B7C32C0}" type="pres">
      <dgm:prSet presAssocID="{3C434225-36DC-48C0-B83F-0118EDEB684C}" presName="text" presStyleLbl="fgAcc0" presStyleIdx="0" presStyleCnt="1" custScaleX="358605" custScaleY="6796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759357E-0090-47E3-AB8B-00CA45317EF6}" type="pres">
      <dgm:prSet presAssocID="{3C434225-36DC-48C0-B83F-0118EDEB684C}" presName="hierChild2" presStyleCnt="0"/>
      <dgm:spPr/>
    </dgm:pt>
    <dgm:pt modelId="{129D7B8A-9065-4531-9268-00340212BDCE}" type="pres">
      <dgm:prSet presAssocID="{1125995F-122F-4EC5-9B06-BF51D4656DCB}" presName="Name10" presStyleLbl="parChTrans1D2" presStyleIdx="0" presStyleCnt="1"/>
      <dgm:spPr/>
      <dgm:t>
        <a:bodyPr/>
        <a:lstStyle/>
        <a:p>
          <a:endParaRPr lang="ru-RU"/>
        </a:p>
      </dgm:t>
    </dgm:pt>
    <dgm:pt modelId="{9D47987E-2987-4970-BF06-79559B3C145F}" type="pres">
      <dgm:prSet presAssocID="{7EF0433C-27B3-4894-B681-BE8B6033B2A4}" presName="hierRoot2" presStyleCnt="0"/>
      <dgm:spPr/>
    </dgm:pt>
    <dgm:pt modelId="{26E33C23-F36B-42CE-B7D8-C237169EE98D}" type="pres">
      <dgm:prSet presAssocID="{7EF0433C-27B3-4894-B681-BE8B6033B2A4}" presName="composite2" presStyleCnt="0"/>
      <dgm:spPr/>
    </dgm:pt>
    <dgm:pt modelId="{68843E64-DEA0-444A-8BFA-7EA9FF4806B6}" type="pres">
      <dgm:prSet presAssocID="{7EF0433C-27B3-4894-B681-BE8B6033B2A4}" presName="background2" presStyleLbl="node2" presStyleIdx="0" presStyleCnt="1"/>
      <dgm:spPr/>
    </dgm:pt>
    <dgm:pt modelId="{AC2897B5-8B1C-4F20-A8B6-A85E053403EB}" type="pres">
      <dgm:prSet presAssocID="{7EF0433C-27B3-4894-B681-BE8B6033B2A4}" presName="text2" presStyleLbl="fgAcc2" presStyleIdx="0" presStyleCnt="1" custScaleX="565455" custScaleY="644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BC0C2A6-3E05-4EA5-9B38-048D7A3F67A2}" type="pres">
      <dgm:prSet presAssocID="{7EF0433C-27B3-4894-B681-BE8B6033B2A4}" presName="hierChild3" presStyleCnt="0"/>
      <dgm:spPr/>
    </dgm:pt>
    <dgm:pt modelId="{619E9A6F-DBD6-4F63-889C-24284AA4A8E0}" type="pres">
      <dgm:prSet presAssocID="{58717FE4-4CBE-4B33-AFE5-BFE6C72C0BBC}" presName="Name17" presStyleLbl="parChTrans1D3" presStyleIdx="0" presStyleCnt="2"/>
      <dgm:spPr/>
      <dgm:t>
        <a:bodyPr/>
        <a:lstStyle/>
        <a:p>
          <a:endParaRPr lang="ru-RU"/>
        </a:p>
      </dgm:t>
    </dgm:pt>
    <dgm:pt modelId="{D5097E4A-F991-417E-8C12-304807AEF020}" type="pres">
      <dgm:prSet presAssocID="{0DA276E7-3177-437F-AEAC-59D541139B3A}" presName="hierRoot3" presStyleCnt="0"/>
      <dgm:spPr/>
    </dgm:pt>
    <dgm:pt modelId="{FDEB1008-93FE-4814-B35C-D1A3E2ADF2AB}" type="pres">
      <dgm:prSet presAssocID="{0DA276E7-3177-437F-AEAC-59D541139B3A}" presName="composite3" presStyleCnt="0"/>
      <dgm:spPr/>
    </dgm:pt>
    <dgm:pt modelId="{0AA86CD6-13EA-40C0-8418-91CCC0A9E033}" type="pres">
      <dgm:prSet presAssocID="{0DA276E7-3177-437F-AEAC-59D541139B3A}" presName="background3" presStyleLbl="node3" presStyleIdx="0" presStyleCnt="2"/>
      <dgm:spPr/>
    </dgm:pt>
    <dgm:pt modelId="{36F18146-D7A1-478C-AA38-CF672B3BE0B1}" type="pres">
      <dgm:prSet presAssocID="{0DA276E7-3177-437F-AEAC-59D541139B3A}" presName="text3" presStyleLbl="fgAcc3" presStyleIdx="0" presStyleCnt="2" custScaleX="242978" custScaleY="41764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0F9AE41-126E-4157-B941-28882970EF81}" type="pres">
      <dgm:prSet presAssocID="{0DA276E7-3177-437F-AEAC-59D541139B3A}" presName="hierChild4" presStyleCnt="0"/>
      <dgm:spPr/>
    </dgm:pt>
    <dgm:pt modelId="{696A7C62-7D42-404E-B400-E26FEBE483A5}" type="pres">
      <dgm:prSet presAssocID="{B8814FCD-3637-4D4B-9762-7882CE21F4B5}" presName="Name17" presStyleLbl="parChTrans1D3" presStyleIdx="1" presStyleCnt="2"/>
      <dgm:spPr/>
      <dgm:t>
        <a:bodyPr/>
        <a:lstStyle/>
        <a:p>
          <a:endParaRPr lang="ru-RU"/>
        </a:p>
      </dgm:t>
    </dgm:pt>
    <dgm:pt modelId="{D99E9AE4-9138-42F7-9BF4-E1DC1572C55C}" type="pres">
      <dgm:prSet presAssocID="{57EC30F9-5D55-4244-B628-9D82C4FC61CB}" presName="hierRoot3" presStyleCnt="0"/>
      <dgm:spPr/>
    </dgm:pt>
    <dgm:pt modelId="{4967D2A5-C77B-45BA-BCA2-1DA57C0572C9}" type="pres">
      <dgm:prSet presAssocID="{57EC30F9-5D55-4244-B628-9D82C4FC61CB}" presName="composite3" presStyleCnt="0"/>
      <dgm:spPr/>
    </dgm:pt>
    <dgm:pt modelId="{AD542F59-DD4C-4358-BB4C-2D6BD271FD35}" type="pres">
      <dgm:prSet presAssocID="{57EC30F9-5D55-4244-B628-9D82C4FC61CB}" presName="background3" presStyleLbl="node3" presStyleIdx="1" presStyleCnt="2"/>
      <dgm:spPr/>
    </dgm:pt>
    <dgm:pt modelId="{335EBAC6-F3CB-4AB9-A881-57089DD9C821}" type="pres">
      <dgm:prSet presAssocID="{57EC30F9-5D55-4244-B628-9D82C4FC61CB}" presName="text3" presStyleLbl="fgAcc3" presStyleIdx="1" presStyleCnt="2" custScaleX="262372" custScaleY="4148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131C523-84CE-4343-9D26-DEBB202BAF4E}" type="pres">
      <dgm:prSet presAssocID="{57EC30F9-5D55-4244-B628-9D82C4FC61CB}" presName="hierChild4" presStyleCnt="0"/>
      <dgm:spPr/>
    </dgm:pt>
  </dgm:ptLst>
  <dgm:cxnLst>
    <dgm:cxn modelId="{D7961C10-B8FE-42D1-94CB-E2A334C55739}" srcId="{3C434225-36DC-48C0-B83F-0118EDEB684C}" destId="{7EF0433C-27B3-4894-B681-BE8B6033B2A4}" srcOrd="0" destOrd="0" parTransId="{1125995F-122F-4EC5-9B06-BF51D4656DCB}" sibTransId="{358BF4E3-A1E2-4E11-B19D-D4666B0F24A9}"/>
    <dgm:cxn modelId="{04D5101E-E812-47BD-B4A7-EFDF7C00FBC7}" type="presOf" srcId="{3C434225-36DC-48C0-B83F-0118EDEB684C}" destId="{46B0322E-9911-49B0-87D8-11E89B7C32C0}" srcOrd="0" destOrd="0" presId="urn:microsoft.com/office/officeart/2005/8/layout/hierarchy1"/>
    <dgm:cxn modelId="{D77169E8-EEB8-4F67-9C41-E193967CCCF6}" srcId="{7EF0433C-27B3-4894-B681-BE8B6033B2A4}" destId="{57EC30F9-5D55-4244-B628-9D82C4FC61CB}" srcOrd="1" destOrd="0" parTransId="{B8814FCD-3637-4D4B-9762-7882CE21F4B5}" sibTransId="{E996EE65-5345-4B35-9A6B-73F69C78D26F}"/>
    <dgm:cxn modelId="{0040746D-154A-479F-A02C-557A75C721D4}" type="presOf" srcId="{7EF0433C-27B3-4894-B681-BE8B6033B2A4}" destId="{AC2897B5-8B1C-4F20-A8B6-A85E053403EB}" srcOrd="0" destOrd="0" presId="urn:microsoft.com/office/officeart/2005/8/layout/hierarchy1"/>
    <dgm:cxn modelId="{1E1FC076-EE4B-40FB-850C-FA6C0DF358D4}" type="presOf" srcId="{58717FE4-4CBE-4B33-AFE5-BFE6C72C0BBC}" destId="{619E9A6F-DBD6-4F63-889C-24284AA4A8E0}" srcOrd="0" destOrd="0" presId="urn:microsoft.com/office/officeart/2005/8/layout/hierarchy1"/>
    <dgm:cxn modelId="{23A065F4-89D8-43A4-B4F3-CEE4524829CB}" type="presOf" srcId="{0DA276E7-3177-437F-AEAC-59D541139B3A}" destId="{36F18146-D7A1-478C-AA38-CF672B3BE0B1}" srcOrd="0" destOrd="0" presId="urn:microsoft.com/office/officeart/2005/8/layout/hierarchy1"/>
    <dgm:cxn modelId="{028A3BF4-89E2-4C18-8664-98939AD24EBD}" srcId="{7EF0433C-27B3-4894-B681-BE8B6033B2A4}" destId="{0DA276E7-3177-437F-AEAC-59D541139B3A}" srcOrd="0" destOrd="0" parTransId="{58717FE4-4CBE-4B33-AFE5-BFE6C72C0BBC}" sibTransId="{CDA4010B-78D0-4942-8ED4-44387F34C127}"/>
    <dgm:cxn modelId="{66586F93-B1A6-4354-8527-4B62CFF9CCE0}" type="presOf" srcId="{36BA09C4-4A45-422E-BAFD-DFA461873C4C}" destId="{561B78FC-C72C-49A9-B3EE-64021BB5E79D}" srcOrd="0" destOrd="0" presId="urn:microsoft.com/office/officeart/2005/8/layout/hierarchy1"/>
    <dgm:cxn modelId="{9191BC7A-B6FF-4695-8526-AE66F1AD5B82}" type="presOf" srcId="{B8814FCD-3637-4D4B-9762-7882CE21F4B5}" destId="{696A7C62-7D42-404E-B400-E26FEBE483A5}" srcOrd="0" destOrd="0" presId="urn:microsoft.com/office/officeart/2005/8/layout/hierarchy1"/>
    <dgm:cxn modelId="{E309D5A9-F8D4-4C4B-8285-F34177BB0A45}" srcId="{36BA09C4-4A45-422E-BAFD-DFA461873C4C}" destId="{3C434225-36DC-48C0-B83F-0118EDEB684C}" srcOrd="0" destOrd="0" parTransId="{D2D56609-0D36-461D-A725-393BFFD8B29E}" sibTransId="{B60959F3-CD7F-4817-9C8D-3C244243E7EC}"/>
    <dgm:cxn modelId="{315D9AB7-46C2-4D15-B32A-28EA1A1B906E}" type="presOf" srcId="{1125995F-122F-4EC5-9B06-BF51D4656DCB}" destId="{129D7B8A-9065-4531-9268-00340212BDCE}" srcOrd="0" destOrd="0" presId="urn:microsoft.com/office/officeart/2005/8/layout/hierarchy1"/>
    <dgm:cxn modelId="{CE407A55-5231-4EAE-A980-66DBB8410364}" type="presOf" srcId="{57EC30F9-5D55-4244-B628-9D82C4FC61CB}" destId="{335EBAC6-F3CB-4AB9-A881-57089DD9C821}" srcOrd="0" destOrd="0" presId="urn:microsoft.com/office/officeart/2005/8/layout/hierarchy1"/>
    <dgm:cxn modelId="{194A5B80-2115-4A4A-A434-9339FA1BF2CA}" type="presParOf" srcId="{561B78FC-C72C-49A9-B3EE-64021BB5E79D}" destId="{7E56AB5F-E15F-4021-815E-3A5F8976D4DE}" srcOrd="0" destOrd="0" presId="urn:microsoft.com/office/officeart/2005/8/layout/hierarchy1"/>
    <dgm:cxn modelId="{2DABA4C4-2E37-4C99-8D5A-53973B6A93E2}" type="presParOf" srcId="{7E56AB5F-E15F-4021-815E-3A5F8976D4DE}" destId="{99F1EDDF-6B04-4116-98B3-04D50F5A820A}" srcOrd="0" destOrd="0" presId="urn:microsoft.com/office/officeart/2005/8/layout/hierarchy1"/>
    <dgm:cxn modelId="{C295FEA3-5E5D-4323-B9B5-5BCCF5E43790}" type="presParOf" srcId="{99F1EDDF-6B04-4116-98B3-04D50F5A820A}" destId="{9E71689B-5AA3-4A91-9E8F-491FD425BDE1}" srcOrd="0" destOrd="0" presId="urn:microsoft.com/office/officeart/2005/8/layout/hierarchy1"/>
    <dgm:cxn modelId="{7A888855-8515-47AA-A04A-FE4D495AF943}" type="presParOf" srcId="{99F1EDDF-6B04-4116-98B3-04D50F5A820A}" destId="{46B0322E-9911-49B0-87D8-11E89B7C32C0}" srcOrd="1" destOrd="0" presId="urn:microsoft.com/office/officeart/2005/8/layout/hierarchy1"/>
    <dgm:cxn modelId="{0785FAB9-8971-4480-8B12-DC51E9217FAC}" type="presParOf" srcId="{7E56AB5F-E15F-4021-815E-3A5F8976D4DE}" destId="{3759357E-0090-47E3-AB8B-00CA45317EF6}" srcOrd="1" destOrd="0" presId="urn:microsoft.com/office/officeart/2005/8/layout/hierarchy1"/>
    <dgm:cxn modelId="{103FA087-2C09-4EB0-A547-0E6D9361DF93}" type="presParOf" srcId="{3759357E-0090-47E3-AB8B-00CA45317EF6}" destId="{129D7B8A-9065-4531-9268-00340212BDCE}" srcOrd="0" destOrd="0" presId="urn:microsoft.com/office/officeart/2005/8/layout/hierarchy1"/>
    <dgm:cxn modelId="{1E7E36AF-5E48-4149-B2AF-BFA1552EF2F7}" type="presParOf" srcId="{3759357E-0090-47E3-AB8B-00CA45317EF6}" destId="{9D47987E-2987-4970-BF06-79559B3C145F}" srcOrd="1" destOrd="0" presId="urn:microsoft.com/office/officeart/2005/8/layout/hierarchy1"/>
    <dgm:cxn modelId="{716A0285-0B06-45A7-9896-72AC257C7644}" type="presParOf" srcId="{9D47987E-2987-4970-BF06-79559B3C145F}" destId="{26E33C23-F36B-42CE-B7D8-C237169EE98D}" srcOrd="0" destOrd="0" presId="urn:microsoft.com/office/officeart/2005/8/layout/hierarchy1"/>
    <dgm:cxn modelId="{1CD7F168-7452-4BAD-93BA-560AA7195D2A}" type="presParOf" srcId="{26E33C23-F36B-42CE-B7D8-C237169EE98D}" destId="{68843E64-DEA0-444A-8BFA-7EA9FF4806B6}" srcOrd="0" destOrd="0" presId="urn:microsoft.com/office/officeart/2005/8/layout/hierarchy1"/>
    <dgm:cxn modelId="{D17C143C-0BD9-46CE-9402-E896C3F848C5}" type="presParOf" srcId="{26E33C23-F36B-42CE-B7D8-C237169EE98D}" destId="{AC2897B5-8B1C-4F20-A8B6-A85E053403EB}" srcOrd="1" destOrd="0" presId="urn:microsoft.com/office/officeart/2005/8/layout/hierarchy1"/>
    <dgm:cxn modelId="{0AA03AC2-AB1F-4F37-A8AE-7AD2B6D8BEBE}" type="presParOf" srcId="{9D47987E-2987-4970-BF06-79559B3C145F}" destId="{4BC0C2A6-3E05-4EA5-9B38-048D7A3F67A2}" srcOrd="1" destOrd="0" presId="urn:microsoft.com/office/officeart/2005/8/layout/hierarchy1"/>
    <dgm:cxn modelId="{9DBB46A7-71DE-4A31-838E-4F7B820E8471}" type="presParOf" srcId="{4BC0C2A6-3E05-4EA5-9B38-048D7A3F67A2}" destId="{619E9A6F-DBD6-4F63-889C-24284AA4A8E0}" srcOrd="0" destOrd="0" presId="urn:microsoft.com/office/officeart/2005/8/layout/hierarchy1"/>
    <dgm:cxn modelId="{5199F3ED-1C5C-450C-A578-6EBE00C23A03}" type="presParOf" srcId="{4BC0C2A6-3E05-4EA5-9B38-048D7A3F67A2}" destId="{D5097E4A-F991-417E-8C12-304807AEF020}" srcOrd="1" destOrd="0" presId="urn:microsoft.com/office/officeart/2005/8/layout/hierarchy1"/>
    <dgm:cxn modelId="{2EA0A5DA-941D-473D-8569-BB8507BEF702}" type="presParOf" srcId="{D5097E4A-F991-417E-8C12-304807AEF020}" destId="{FDEB1008-93FE-4814-B35C-D1A3E2ADF2AB}" srcOrd="0" destOrd="0" presId="urn:microsoft.com/office/officeart/2005/8/layout/hierarchy1"/>
    <dgm:cxn modelId="{6C592DDC-79E7-4918-9CAC-12DBCD222234}" type="presParOf" srcId="{FDEB1008-93FE-4814-B35C-D1A3E2ADF2AB}" destId="{0AA86CD6-13EA-40C0-8418-91CCC0A9E033}" srcOrd="0" destOrd="0" presId="urn:microsoft.com/office/officeart/2005/8/layout/hierarchy1"/>
    <dgm:cxn modelId="{20008012-AC5B-4BD7-8682-1162E72099E4}" type="presParOf" srcId="{FDEB1008-93FE-4814-B35C-D1A3E2ADF2AB}" destId="{36F18146-D7A1-478C-AA38-CF672B3BE0B1}" srcOrd="1" destOrd="0" presId="urn:microsoft.com/office/officeart/2005/8/layout/hierarchy1"/>
    <dgm:cxn modelId="{FE920744-EBA2-4AFD-BBC9-D49972FFE739}" type="presParOf" srcId="{D5097E4A-F991-417E-8C12-304807AEF020}" destId="{D0F9AE41-126E-4157-B941-28882970EF81}" srcOrd="1" destOrd="0" presId="urn:microsoft.com/office/officeart/2005/8/layout/hierarchy1"/>
    <dgm:cxn modelId="{F6317935-7B42-4171-B420-A0F17CA1845D}" type="presParOf" srcId="{4BC0C2A6-3E05-4EA5-9B38-048D7A3F67A2}" destId="{696A7C62-7D42-404E-B400-E26FEBE483A5}" srcOrd="2" destOrd="0" presId="urn:microsoft.com/office/officeart/2005/8/layout/hierarchy1"/>
    <dgm:cxn modelId="{1E823E17-3ABA-4996-BD17-A95BAB0FDA51}" type="presParOf" srcId="{4BC0C2A6-3E05-4EA5-9B38-048D7A3F67A2}" destId="{D99E9AE4-9138-42F7-9BF4-E1DC1572C55C}" srcOrd="3" destOrd="0" presId="urn:microsoft.com/office/officeart/2005/8/layout/hierarchy1"/>
    <dgm:cxn modelId="{1E8F2629-7239-46FC-8346-F21FE2FF2C2B}" type="presParOf" srcId="{D99E9AE4-9138-42F7-9BF4-E1DC1572C55C}" destId="{4967D2A5-C77B-45BA-BCA2-1DA57C0572C9}" srcOrd="0" destOrd="0" presId="urn:microsoft.com/office/officeart/2005/8/layout/hierarchy1"/>
    <dgm:cxn modelId="{CD534A6E-4713-4874-96D3-487381EB2B7D}" type="presParOf" srcId="{4967D2A5-C77B-45BA-BCA2-1DA57C0572C9}" destId="{AD542F59-DD4C-4358-BB4C-2D6BD271FD35}" srcOrd="0" destOrd="0" presId="urn:microsoft.com/office/officeart/2005/8/layout/hierarchy1"/>
    <dgm:cxn modelId="{F75485B9-3761-456D-955C-1EFBE177F483}" type="presParOf" srcId="{4967D2A5-C77B-45BA-BCA2-1DA57C0572C9}" destId="{335EBAC6-F3CB-4AB9-A881-57089DD9C821}" srcOrd="1" destOrd="0" presId="urn:microsoft.com/office/officeart/2005/8/layout/hierarchy1"/>
    <dgm:cxn modelId="{4D3FA52A-E3D9-49E0-AD62-5F144AAD1117}" type="presParOf" srcId="{D99E9AE4-9138-42F7-9BF4-E1DC1572C55C}" destId="{0131C523-84CE-4343-9D26-DEBB202BAF4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3A11B2F-9566-40E7-A010-E803FA6AB4F9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40B006-7A78-4FB6-9989-C667D65C9EE0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2800" b="1" dirty="0" smtClean="0">
              <a:solidFill>
                <a:srgbClr val="7030A0"/>
              </a:solidFill>
            </a:rPr>
            <a:t>Управление Древнерусским государством</a:t>
          </a:r>
          <a:endParaRPr lang="ru-RU" sz="2800" b="1" dirty="0">
            <a:solidFill>
              <a:srgbClr val="7030A0"/>
            </a:solidFill>
          </a:endParaRPr>
        </a:p>
      </dgm:t>
    </dgm:pt>
    <dgm:pt modelId="{CA8294A9-73DF-489B-9CE1-0E49CC095190}" type="parTrans" cxnId="{8F314D96-2CF9-461F-A9D3-2CDD773BDBDA}">
      <dgm:prSet/>
      <dgm:spPr/>
      <dgm:t>
        <a:bodyPr/>
        <a:lstStyle/>
        <a:p>
          <a:endParaRPr lang="ru-RU"/>
        </a:p>
      </dgm:t>
    </dgm:pt>
    <dgm:pt modelId="{D06720D8-C537-4ECA-B796-9A54B1E810D6}" type="sibTrans" cxnId="{8F314D96-2CF9-461F-A9D3-2CDD773BDBDA}">
      <dgm:prSet/>
      <dgm:spPr/>
      <dgm:t>
        <a:bodyPr/>
        <a:lstStyle/>
        <a:p>
          <a:endParaRPr lang="ru-RU"/>
        </a:p>
      </dgm:t>
    </dgm:pt>
    <dgm:pt modelId="{B220960A-71CE-422E-BEB8-9C6019BB0A99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2800" b="1" dirty="0" smtClean="0">
              <a:solidFill>
                <a:srgbClr val="401B5B"/>
              </a:solidFill>
            </a:rPr>
            <a:t>Великий князь</a:t>
          </a:r>
          <a:endParaRPr lang="ru-RU" sz="2800" b="1" dirty="0">
            <a:solidFill>
              <a:srgbClr val="401B5B"/>
            </a:solidFill>
          </a:endParaRPr>
        </a:p>
      </dgm:t>
    </dgm:pt>
    <dgm:pt modelId="{378BCD7A-0B24-40C6-A7AF-1AC80057915A}" type="parTrans" cxnId="{490F71ED-882D-407B-B8F4-5A97D27EACDC}">
      <dgm:prSet/>
      <dgm:spPr/>
      <dgm:t>
        <a:bodyPr/>
        <a:lstStyle/>
        <a:p>
          <a:endParaRPr lang="ru-RU"/>
        </a:p>
      </dgm:t>
    </dgm:pt>
    <dgm:pt modelId="{574AD299-D098-4EEE-8EBD-DEB7CDEE93EC}" type="sibTrans" cxnId="{490F71ED-882D-407B-B8F4-5A97D27EACDC}">
      <dgm:prSet/>
      <dgm:spPr/>
      <dgm:t>
        <a:bodyPr/>
        <a:lstStyle/>
        <a:p>
          <a:endParaRPr lang="ru-RU"/>
        </a:p>
      </dgm:t>
    </dgm:pt>
    <dgm:pt modelId="{B339355C-C785-4ADB-B009-C7A7CC189532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2400" dirty="0" smtClean="0">
              <a:solidFill>
                <a:srgbClr val="7030A0"/>
              </a:solidFill>
            </a:rPr>
            <a:t>Местные (удельные) князья</a:t>
          </a:r>
          <a:endParaRPr lang="ru-RU" sz="2400" dirty="0">
            <a:solidFill>
              <a:srgbClr val="7030A0"/>
            </a:solidFill>
          </a:endParaRPr>
        </a:p>
      </dgm:t>
    </dgm:pt>
    <dgm:pt modelId="{3004CBCB-1108-4A63-8CA8-F6311DE8857F}" type="parTrans" cxnId="{62355150-FF7F-49DE-9453-84028D50ADEC}">
      <dgm:prSet/>
      <dgm:spPr/>
      <dgm:t>
        <a:bodyPr/>
        <a:lstStyle/>
        <a:p>
          <a:endParaRPr lang="ru-RU"/>
        </a:p>
      </dgm:t>
    </dgm:pt>
    <dgm:pt modelId="{49BD5BDB-3C54-49DF-8446-02931E0BDCB4}" type="sibTrans" cxnId="{62355150-FF7F-49DE-9453-84028D50ADEC}">
      <dgm:prSet/>
      <dgm:spPr/>
      <dgm:t>
        <a:bodyPr/>
        <a:lstStyle/>
        <a:p>
          <a:endParaRPr lang="ru-RU"/>
        </a:p>
      </dgm:t>
    </dgm:pt>
    <dgm:pt modelId="{DEED00ED-7589-4A72-A541-953448157E0A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ru-RU" sz="2400" dirty="0" smtClean="0">
              <a:solidFill>
                <a:srgbClr val="7030A0"/>
              </a:solidFill>
            </a:rPr>
            <a:t>Совет  при князе (дума): </a:t>
          </a:r>
        </a:p>
        <a:p>
          <a:pPr algn="l"/>
          <a:r>
            <a:rPr lang="ru-RU" sz="2400" dirty="0" smtClean="0">
              <a:solidFill>
                <a:srgbClr val="7030A0"/>
              </a:solidFill>
              <a:latin typeface="Times New Roman"/>
              <a:cs typeface="Times New Roman"/>
            </a:rPr>
            <a:t>• </a:t>
          </a:r>
          <a:r>
            <a:rPr lang="ru-RU" sz="2400" dirty="0" smtClean="0">
              <a:solidFill>
                <a:srgbClr val="7030A0"/>
              </a:solidFill>
            </a:rPr>
            <a:t>бояре; </a:t>
          </a:r>
        </a:p>
        <a:p>
          <a:pPr algn="l"/>
          <a:r>
            <a:rPr lang="ru-RU" sz="2400" dirty="0" smtClean="0">
              <a:solidFill>
                <a:srgbClr val="7030A0"/>
              </a:solidFill>
              <a:latin typeface="Times New Roman"/>
              <a:cs typeface="Times New Roman"/>
            </a:rPr>
            <a:t>• </a:t>
          </a:r>
          <a:r>
            <a:rPr lang="ru-RU" sz="2400" dirty="0" smtClean="0">
              <a:solidFill>
                <a:srgbClr val="7030A0"/>
              </a:solidFill>
            </a:rPr>
            <a:t>высшее духовенство</a:t>
          </a:r>
          <a:endParaRPr lang="ru-RU" sz="2400" dirty="0">
            <a:solidFill>
              <a:srgbClr val="7030A0"/>
            </a:solidFill>
          </a:endParaRPr>
        </a:p>
      </dgm:t>
    </dgm:pt>
    <dgm:pt modelId="{5EDE2B23-9DA4-457B-9C23-A6156EE9D702}" type="parTrans" cxnId="{98BFE5E8-2025-4CE5-A4A8-CA384E915241}">
      <dgm:prSet/>
      <dgm:spPr/>
      <dgm:t>
        <a:bodyPr/>
        <a:lstStyle/>
        <a:p>
          <a:endParaRPr lang="ru-RU"/>
        </a:p>
      </dgm:t>
    </dgm:pt>
    <dgm:pt modelId="{96BAFBFF-D3CC-40EC-8DC9-ECCE588FD1AE}" type="sibTrans" cxnId="{98BFE5E8-2025-4CE5-A4A8-CA384E915241}">
      <dgm:prSet/>
      <dgm:spPr/>
      <dgm:t>
        <a:bodyPr/>
        <a:lstStyle/>
        <a:p>
          <a:endParaRPr lang="ru-RU"/>
        </a:p>
      </dgm:t>
    </dgm:pt>
    <dgm:pt modelId="{D0BF582D-43AD-40C8-AA06-F6E548A79A0B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2400" dirty="0" smtClean="0">
              <a:solidFill>
                <a:srgbClr val="7030A0"/>
              </a:solidFill>
            </a:rPr>
            <a:t>Вече </a:t>
          </a:r>
          <a:endParaRPr lang="ru-RU" sz="2400" dirty="0">
            <a:solidFill>
              <a:srgbClr val="7030A0"/>
            </a:solidFill>
          </a:endParaRPr>
        </a:p>
      </dgm:t>
    </dgm:pt>
    <dgm:pt modelId="{DCF555D3-FEA0-4D91-AFA4-6117175FD295}" type="parTrans" cxnId="{060D469B-FC13-4E8D-AEC8-F734DD9BCE0E}">
      <dgm:prSet/>
      <dgm:spPr/>
      <dgm:t>
        <a:bodyPr/>
        <a:lstStyle/>
        <a:p>
          <a:endParaRPr lang="ru-RU"/>
        </a:p>
      </dgm:t>
    </dgm:pt>
    <dgm:pt modelId="{7AA86EDC-8851-4733-9AB0-DC905951DC0E}" type="sibTrans" cxnId="{060D469B-FC13-4E8D-AEC8-F734DD9BCE0E}">
      <dgm:prSet/>
      <dgm:spPr/>
      <dgm:t>
        <a:bodyPr/>
        <a:lstStyle/>
        <a:p>
          <a:endParaRPr lang="ru-RU"/>
        </a:p>
      </dgm:t>
    </dgm:pt>
    <dgm:pt modelId="{52F952C7-F6AE-49E3-A97F-2C63AA894EC6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ru-RU" sz="2400" dirty="0" smtClean="0">
              <a:solidFill>
                <a:srgbClr val="7030A0"/>
              </a:solidFill>
            </a:rPr>
            <a:t>Дружина:</a:t>
          </a:r>
        </a:p>
        <a:p>
          <a:pPr algn="l"/>
          <a:r>
            <a:rPr lang="ru-RU" sz="2400" dirty="0" smtClean="0">
              <a:solidFill>
                <a:srgbClr val="7030A0"/>
              </a:solidFill>
              <a:latin typeface="Times New Roman"/>
              <a:cs typeface="Times New Roman"/>
            </a:rPr>
            <a:t>•</a:t>
          </a:r>
          <a:r>
            <a:rPr lang="ru-RU" sz="2400" dirty="0" smtClean="0">
              <a:solidFill>
                <a:srgbClr val="7030A0"/>
              </a:solidFill>
            </a:rPr>
            <a:t>  старшие члены (княжеские мужи); </a:t>
          </a:r>
        </a:p>
        <a:p>
          <a:pPr algn="l"/>
          <a:r>
            <a:rPr lang="ru-RU" sz="2400" dirty="0" smtClean="0">
              <a:solidFill>
                <a:srgbClr val="7030A0"/>
              </a:solidFill>
              <a:latin typeface="Times New Roman"/>
              <a:cs typeface="Times New Roman"/>
            </a:rPr>
            <a:t>•</a:t>
          </a:r>
          <a:r>
            <a:rPr lang="ru-RU" sz="2400" dirty="0" smtClean="0">
              <a:solidFill>
                <a:srgbClr val="7030A0"/>
              </a:solidFill>
            </a:rPr>
            <a:t> младшие члены (отроки)</a:t>
          </a:r>
          <a:endParaRPr lang="ru-RU" sz="2400" dirty="0">
            <a:solidFill>
              <a:srgbClr val="7030A0"/>
            </a:solidFill>
          </a:endParaRPr>
        </a:p>
      </dgm:t>
    </dgm:pt>
    <dgm:pt modelId="{683BF8D9-9C48-4D6F-8104-DF8C6FABFFFD}" type="parTrans" cxnId="{06B9E1BD-6A47-4880-B2D9-98915B2C1A77}">
      <dgm:prSet/>
      <dgm:spPr/>
      <dgm:t>
        <a:bodyPr/>
        <a:lstStyle/>
        <a:p>
          <a:endParaRPr lang="ru-RU"/>
        </a:p>
      </dgm:t>
    </dgm:pt>
    <dgm:pt modelId="{486B9F1F-B80F-421F-B53F-3A5DFA1FFB42}" type="sibTrans" cxnId="{06B9E1BD-6A47-4880-B2D9-98915B2C1A77}">
      <dgm:prSet/>
      <dgm:spPr/>
      <dgm:t>
        <a:bodyPr/>
        <a:lstStyle/>
        <a:p>
          <a:endParaRPr lang="ru-RU"/>
        </a:p>
      </dgm:t>
    </dgm:pt>
    <dgm:pt modelId="{1289D473-A8D3-4F0E-B06E-7BB87B0A4061}">
      <dgm:prSet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dirty="0" smtClean="0">
              <a:solidFill>
                <a:srgbClr val="7030A0"/>
              </a:solidFill>
            </a:rPr>
            <a:t>Посадники</a:t>
          </a:r>
          <a:r>
            <a:rPr lang="ru-RU" dirty="0" smtClean="0"/>
            <a:t> </a:t>
          </a:r>
          <a:endParaRPr lang="ru-RU" dirty="0"/>
        </a:p>
      </dgm:t>
    </dgm:pt>
    <dgm:pt modelId="{57BD7FD6-549E-4D8E-8AF2-0EBD96062A71}" type="parTrans" cxnId="{BD5D951E-C4E8-475B-BF02-C4ED9CB8D576}">
      <dgm:prSet/>
      <dgm:spPr/>
      <dgm:t>
        <a:bodyPr/>
        <a:lstStyle/>
        <a:p>
          <a:endParaRPr lang="ru-RU"/>
        </a:p>
      </dgm:t>
    </dgm:pt>
    <dgm:pt modelId="{7D0C7740-6460-4754-A265-B71A4555F29E}" type="sibTrans" cxnId="{BD5D951E-C4E8-475B-BF02-C4ED9CB8D576}">
      <dgm:prSet/>
      <dgm:spPr/>
      <dgm:t>
        <a:bodyPr/>
        <a:lstStyle/>
        <a:p>
          <a:endParaRPr lang="ru-RU"/>
        </a:p>
      </dgm:t>
    </dgm:pt>
    <dgm:pt modelId="{A47901DB-AA9F-4C4B-9CB8-FA48E42CA4D3}">
      <dgm:prSet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dirty="0" err="1" smtClean="0">
              <a:solidFill>
                <a:srgbClr val="7030A0"/>
              </a:solidFill>
            </a:rPr>
            <a:t>Волостники</a:t>
          </a:r>
          <a:r>
            <a:rPr lang="ru-RU" dirty="0" smtClean="0">
              <a:solidFill>
                <a:srgbClr val="7030A0"/>
              </a:solidFill>
            </a:rPr>
            <a:t> </a:t>
          </a:r>
          <a:endParaRPr lang="ru-RU" dirty="0">
            <a:solidFill>
              <a:srgbClr val="7030A0"/>
            </a:solidFill>
          </a:endParaRPr>
        </a:p>
      </dgm:t>
    </dgm:pt>
    <dgm:pt modelId="{D9DE239E-3B2F-4419-8017-89E6E082E5AE}" type="parTrans" cxnId="{BE01D98A-6D42-4656-968B-1BE127727C2B}">
      <dgm:prSet/>
      <dgm:spPr/>
      <dgm:t>
        <a:bodyPr/>
        <a:lstStyle/>
        <a:p>
          <a:endParaRPr lang="ru-RU"/>
        </a:p>
      </dgm:t>
    </dgm:pt>
    <dgm:pt modelId="{7F68DA8E-608B-4D60-A973-D66275087F35}" type="sibTrans" cxnId="{BE01D98A-6D42-4656-968B-1BE127727C2B}">
      <dgm:prSet/>
      <dgm:spPr/>
      <dgm:t>
        <a:bodyPr/>
        <a:lstStyle/>
        <a:p>
          <a:endParaRPr lang="ru-RU"/>
        </a:p>
      </dgm:t>
    </dgm:pt>
    <dgm:pt modelId="{13F84E7F-46F1-41EB-93B3-50EDCD3E2247}" type="pres">
      <dgm:prSet presAssocID="{83A11B2F-9566-40E7-A010-E803FA6AB4F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71D4EC0-DD42-4C16-9C89-5A302D07E6F8}" type="pres">
      <dgm:prSet presAssocID="{83A11B2F-9566-40E7-A010-E803FA6AB4F9}" presName="hierFlow" presStyleCnt="0"/>
      <dgm:spPr/>
    </dgm:pt>
    <dgm:pt modelId="{5B7CB1AD-949F-4E0A-9FE2-8021215B91A3}" type="pres">
      <dgm:prSet presAssocID="{83A11B2F-9566-40E7-A010-E803FA6AB4F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E3A131C-8260-4337-AC52-A82642D72933}" type="pres">
      <dgm:prSet presAssocID="{5840B006-7A78-4FB6-9989-C667D65C9EE0}" presName="Name14" presStyleCnt="0"/>
      <dgm:spPr/>
    </dgm:pt>
    <dgm:pt modelId="{AAC3867E-B6E4-4E64-94AA-A2949AB2799F}" type="pres">
      <dgm:prSet presAssocID="{5840B006-7A78-4FB6-9989-C667D65C9EE0}" presName="level1Shape" presStyleLbl="node0" presStyleIdx="0" presStyleCnt="1" custScaleX="686543" custScaleY="1692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14CDE7E-AA43-439C-8F85-1911A157300F}" type="pres">
      <dgm:prSet presAssocID="{5840B006-7A78-4FB6-9989-C667D65C9EE0}" presName="hierChild2" presStyleCnt="0"/>
      <dgm:spPr/>
    </dgm:pt>
    <dgm:pt modelId="{0C552EA8-6CE6-4537-96D4-2D297BC82717}" type="pres">
      <dgm:prSet presAssocID="{378BCD7A-0B24-40C6-A7AF-1AC80057915A}" presName="Name19" presStyleLbl="parChTrans1D2" presStyleIdx="0" presStyleCnt="1"/>
      <dgm:spPr/>
      <dgm:t>
        <a:bodyPr/>
        <a:lstStyle/>
        <a:p>
          <a:endParaRPr lang="ru-RU"/>
        </a:p>
      </dgm:t>
    </dgm:pt>
    <dgm:pt modelId="{13CC5858-6408-478B-923B-97285AC33E3A}" type="pres">
      <dgm:prSet presAssocID="{B220960A-71CE-422E-BEB8-9C6019BB0A99}" presName="Name21" presStyleCnt="0"/>
      <dgm:spPr/>
    </dgm:pt>
    <dgm:pt modelId="{50D16BB0-3892-44BC-929F-212ACBE10D74}" type="pres">
      <dgm:prSet presAssocID="{B220960A-71CE-422E-BEB8-9C6019BB0A99}" presName="level2Shape" presStyleLbl="node2" presStyleIdx="0" presStyleCnt="1" custScaleX="279595" custScaleY="72664"/>
      <dgm:spPr/>
      <dgm:t>
        <a:bodyPr/>
        <a:lstStyle/>
        <a:p>
          <a:endParaRPr lang="ru-RU"/>
        </a:p>
      </dgm:t>
    </dgm:pt>
    <dgm:pt modelId="{80851444-A1F0-4EDC-8E26-65F58F0272E2}" type="pres">
      <dgm:prSet presAssocID="{B220960A-71CE-422E-BEB8-9C6019BB0A99}" presName="hierChild3" presStyleCnt="0"/>
      <dgm:spPr/>
    </dgm:pt>
    <dgm:pt modelId="{AFC8BD1E-D7EA-48A4-8A38-75B569647E22}" type="pres">
      <dgm:prSet presAssocID="{3004CBCB-1108-4A63-8CA8-F6311DE8857F}" presName="Name19" presStyleLbl="parChTrans1D3" presStyleIdx="0" presStyleCnt="4"/>
      <dgm:spPr/>
      <dgm:t>
        <a:bodyPr/>
        <a:lstStyle/>
        <a:p>
          <a:endParaRPr lang="ru-RU"/>
        </a:p>
      </dgm:t>
    </dgm:pt>
    <dgm:pt modelId="{84EF1EFC-7172-49BF-B697-C0F234690175}" type="pres">
      <dgm:prSet presAssocID="{B339355C-C785-4ADB-B009-C7A7CC189532}" presName="Name21" presStyleCnt="0"/>
      <dgm:spPr/>
    </dgm:pt>
    <dgm:pt modelId="{577E9184-C79B-4AD5-8A13-D8FED97E256E}" type="pres">
      <dgm:prSet presAssocID="{B339355C-C785-4ADB-B009-C7A7CC189532}" presName="level2Shape" presStyleLbl="node3" presStyleIdx="0" presStyleCnt="4" custScaleX="217105" custScaleY="151272" custLinFactNeighborX="-68694" custLinFactNeighborY="2523"/>
      <dgm:spPr/>
      <dgm:t>
        <a:bodyPr/>
        <a:lstStyle/>
        <a:p>
          <a:endParaRPr lang="ru-RU"/>
        </a:p>
      </dgm:t>
    </dgm:pt>
    <dgm:pt modelId="{FB0382E9-E340-474F-BF0B-F863B9602AC2}" type="pres">
      <dgm:prSet presAssocID="{B339355C-C785-4ADB-B009-C7A7CC189532}" presName="hierChild3" presStyleCnt="0"/>
      <dgm:spPr/>
    </dgm:pt>
    <dgm:pt modelId="{C377EAF6-49B6-4705-9EEB-384B5BDE2358}" type="pres">
      <dgm:prSet presAssocID="{57BD7FD6-549E-4D8E-8AF2-0EBD96062A71}" presName="Name19" presStyleLbl="parChTrans1D4" presStyleIdx="0" presStyleCnt="2"/>
      <dgm:spPr/>
      <dgm:t>
        <a:bodyPr/>
        <a:lstStyle/>
        <a:p>
          <a:endParaRPr lang="ru-RU"/>
        </a:p>
      </dgm:t>
    </dgm:pt>
    <dgm:pt modelId="{8097ADE2-8A39-49B9-B42D-2C8850FD3F48}" type="pres">
      <dgm:prSet presAssocID="{1289D473-A8D3-4F0E-B06E-7BB87B0A4061}" presName="Name21" presStyleCnt="0"/>
      <dgm:spPr/>
    </dgm:pt>
    <dgm:pt modelId="{D1BF1DFD-1CD6-4C9C-96FE-614D33C73C36}" type="pres">
      <dgm:prSet presAssocID="{1289D473-A8D3-4F0E-B06E-7BB87B0A4061}" presName="level2Shape" presStyleLbl="node4" presStyleIdx="0" presStyleCnt="2" custScaleX="170625" custLinFactY="93239" custLinFactNeighborX="17773" custLinFactNeighborY="100000"/>
      <dgm:spPr/>
      <dgm:t>
        <a:bodyPr/>
        <a:lstStyle/>
        <a:p>
          <a:endParaRPr lang="ru-RU"/>
        </a:p>
      </dgm:t>
    </dgm:pt>
    <dgm:pt modelId="{DE1EAE1C-5D72-4211-BD48-3E5DA1494D97}" type="pres">
      <dgm:prSet presAssocID="{1289D473-A8D3-4F0E-B06E-7BB87B0A4061}" presName="hierChild3" presStyleCnt="0"/>
      <dgm:spPr/>
    </dgm:pt>
    <dgm:pt modelId="{5AC07CEC-7C57-4365-8614-8E7C6F5F92A5}" type="pres">
      <dgm:prSet presAssocID="{D9DE239E-3B2F-4419-8017-89E6E082E5AE}" presName="Name19" presStyleLbl="parChTrans1D4" presStyleIdx="1" presStyleCnt="2"/>
      <dgm:spPr/>
      <dgm:t>
        <a:bodyPr/>
        <a:lstStyle/>
        <a:p>
          <a:endParaRPr lang="ru-RU"/>
        </a:p>
      </dgm:t>
    </dgm:pt>
    <dgm:pt modelId="{FCCCFF78-E04B-4B88-8879-661F2C8B5CF7}" type="pres">
      <dgm:prSet presAssocID="{A47901DB-AA9F-4C4B-9CB8-FA48E42CA4D3}" presName="Name21" presStyleCnt="0"/>
      <dgm:spPr/>
    </dgm:pt>
    <dgm:pt modelId="{B16F35C5-7401-4FEA-AF33-DBB758B4678F}" type="pres">
      <dgm:prSet presAssocID="{A47901DB-AA9F-4C4B-9CB8-FA48E42CA4D3}" presName="level2Shape" presStyleLbl="node4" presStyleIdx="1" presStyleCnt="2" custScaleX="168221" custLinFactY="93239" custLinFactNeighborX="3924" custLinFactNeighborY="100000"/>
      <dgm:spPr/>
      <dgm:t>
        <a:bodyPr/>
        <a:lstStyle/>
        <a:p>
          <a:endParaRPr lang="ru-RU"/>
        </a:p>
      </dgm:t>
    </dgm:pt>
    <dgm:pt modelId="{C4FA3E42-A1C8-4B09-BACE-5A917A37F4D4}" type="pres">
      <dgm:prSet presAssocID="{A47901DB-AA9F-4C4B-9CB8-FA48E42CA4D3}" presName="hierChild3" presStyleCnt="0"/>
      <dgm:spPr/>
    </dgm:pt>
    <dgm:pt modelId="{ACA3DA77-380D-4E7A-B674-37E50B563478}" type="pres">
      <dgm:prSet presAssocID="{5EDE2B23-9DA4-457B-9C23-A6156EE9D702}" presName="Name19" presStyleLbl="parChTrans1D3" presStyleIdx="1" presStyleCnt="4"/>
      <dgm:spPr/>
      <dgm:t>
        <a:bodyPr/>
        <a:lstStyle/>
        <a:p>
          <a:endParaRPr lang="ru-RU"/>
        </a:p>
      </dgm:t>
    </dgm:pt>
    <dgm:pt modelId="{A127C292-BF03-49B7-A55E-9ECD2EFB9804}" type="pres">
      <dgm:prSet presAssocID="{DEED00ED-7589-4A72-A541-953448157E0A}" presName="Name21" presStyleCnt="0"/>
      <dgm:spPr/>
    </dgm:pt>
    <dgm:pt modelId="{80F30394-F53C-4405-95C1-76B2B047C823}" type="pres">
      <dgm:prSet presAssocID="{DEED00ED-7589-4A72-A541-953448157E0A}" presName="level2Shape" presStyleLbl="node3" presStyleIdx="1" presStyleCnt="4" custScaleX="228429" custScaleY="337195" custLinFactNeighborX="-42630" custLinFactNeighborY="3886"/>
      <dgm:spPr/>
      <dgm:t>
        <a:bodyPr/>
        <a:lstStyle/>
        <a:p>
          <a:endParaRPr lang="ru-RU"/>
        </a:p>
      </dgm:t>
    </dgm:pt>
    <dgm:pt modelId="{21A9EA79-2BE0-4414-ADB5-3AD33EB1A284}" type="pres">
      <dgm:prSet presAssocID="{DEED00ED-7589-4A72-A541-953448157E0A}" presName="hierChild3" presStyleCnt="0"/>
      <dgm:spPr/>
    </dgm:pt>
    <dgm:pt modelId="{EE9F5FC1-E4DF-4212-BF3C-3F08DBA4BBD3}" type="pres">
      <dgm:prSet presAssocID="{DCF555D3-FEA0-4D91-AFA4-6117175FD295}" presName="Name19" presStyleLbl="parChTrans1D3" presStyleIdx="2" presStyleCnt="4"/>
      <dgm:spPr/>
      <dgm:t>
        <a:bodyPr/>
        <a:lstStyle/>
        <a:p>
          <a:endParaRPr lang="ru-RU"/>
        </a:p>
      </dgm:t>
    </dgm:pt>
    <dgm:pt modelId="{FC2D692B-299D-449F-B4C9-EF9F3B857297}" type="pres">
      <dgm:prSet presAssocID="{D0BF582D-43AD-40C8-AA06-F6E548A79A0B}" presName="Name21" presStyleCnt="0"/>
      <dgm:spPr/>
    </dgm:pt>
    <dgm:pt modelId="{1576BF76-49A5-429C-813B-4707D580A5AF}" type="pres">
      <dgm:prSet presAssocID="{D0BF582D-43AD-40C8-AA06-F6E548A79A0B}" presName="level2Shape" presStyleLbl="node3" presStyleIdx="2" presStyleCnt="4" custScaleX="109789" custScaleY="155495" custLinFactNeighborX="-25501" custLinFactNeighborY="426"/>
      <dgm:spPr/>
      <dgm:t>
        <a:bodyPr/>
        <a:lstStyle/>
        <a:p>
          <a:endParaRPr lang="ru-RU"/>
        </a:p>
      </dgm:t>
    </dgm:pt>
    <dgm:pt modelId="{89F36226-A9CB-4DCB-8F23-E823EECF6F6F}" type="pres">
      <dgm:prSet presAssocID="{D0BF582D-43AD-40C8-AA06-F6E548A79A0B}" presName="hierChild3" presStyleCnt="0"/>
      <dgm:spPr/>
    </dgm:pt>
    <dgm:pt modelId="{6929E776-10A8-4200-BB25-5B6803FF6BAB}" type="pres">
      <dgm:prSet presAssocID="{683BF8D9-9C48-4D6F-8104-DF8C6FABFFFD}" presName="Name19" presStyleLbl="parChTrans1D3" presStyleIdx="3" presStyleCnt="4"/>
      <dgm:spPr/>
      <dgm:t>
        <a:bodyPr/>
        <a:lstStyle/>
        <a:p>
          <a:endParaRPr lang="ru-RU"/>
        </a:p>
      </dgm:t>
    </dgm:pt>
    <dgm:pt modelId="{21686EF7-5220-4ED0-944C-5922D457D07D}" type="pres">
      <dgm:prSet presAssocID="{52F952C7-F6AE-49E3-A97F-2C63AA894EC6}" presName="Name21" presStyleCnt="0"/>
      <dgm:spPr/>
    </dgm:pt>
    <dgm:pt modelId="{160919A8-FE80-4905-9420-105797A16D4D}" type="pres">
      <dgm:prSet presAssocID="{52F952C7-F6AE-49E3-A97F-2C63AA894EC6}" presName="level2Shape" presStyleLbl="node3" presStyleIdx="3" presStyleCnt="4" custScaleX="193220" custScaleY="513904" custLinFactNeighborX="-19253" custLinFactNeighborY="-1864"/>
      <dgm:spPr/>
      <dgm:t>
        <a:bodyPr/>
        <a:lstStyle/>
        <a:p>
          <a:endParaRPr lang="ru-RU"/>
        </a:p>
      </dgm:t>
    </dgm:pt>
    <dgm:pt modelId="{E1E368C7-673B-448E-A43F-5D6DAF9A451E}" type="pres">
      <dgm:prSet presAssocID="{52F952C7-F6AE-49E3-A97F-2C63AA894EC6}" presName="hierChild3" presStyleCnt="0"/>
      <dgm:spPr/>
    </dgm:pt>
    <dgm:pt modelId="{EABAD870-85E8-47A1-85B6-1145162ECD42}" type="pres">
      <dgm:prSet presAssocID="{83A11B2F-9566-40E7-A010-E803FA6AB4F9}" presName="bgShapesFlow" presStyleCnt="0"/>
      <dgm:spPr/>
    </dgm:pt>
  </dgm:ptLst>
  <dgm:cxnLst>
    <dgm:cxn modelId="{0A9793F4-FAB6-4B17-A6A3-B358018349C7}" type="presOf" srcId="{B339355C-C785-4ADB-B009-C7A7CC189532}" destId="{577E9184-C79B-4AD5-8A13-D8FED97E256E}" srcOrd="0" destOrd="0" presId="urn:microsoft.com/office/officeart/2005/8/layout/hierarchy6"/>
    <dgm:cxn modelId="{060D469B-FC13-4E8D-AEC8-F734DD9BCE0E}" srcId="{B220960A-71CE-422E-BEB8-9C6019BB0A99}" destId="{D0BF582D-43AD-40C8-AA06-F6E548A79A0B}" srcOrd="2" destOrd="0" parTransId="{DCF555D3-FEA0-4D91-AFA4-6117175FD295}" sibTransId="{7AA86EDC-8851-4733-9AB0-DC905951DC0E}"/>
    <dgm:cxn modelId="{490F71ED-882D-407B-B8F4-5A97D27EACDC}" srcId="{5840B006-7A78-4FB6-9989-C667D65C9EE0}" destId="{B220960A-71CE-422E-BEB8-9C6019BB0A99}" srcOrd="0" destOrd="0" parTransId="{378BCD7A-0B24-40C6-A7AF-1AC80057915A}" sibTransId="{574AD299-D098-4EEE-8EBD-DEB7CDEE93EC}"/>
    <dgm:cxn modelId="{70A9B582-221C-4CE1-834D-1E2F7F62F803}" type="presOf" srcId="{3004CBCB-1108-4A63-8CA8-F6311DE8857F}" destId="{AFC8BD1E-D7EA-48A4-8A38-75B569647E22}" srcOrd="0" destOrd="0" presId="urn:microsoft.com/office/officeart/2005/8/layout/hierarchy6"/>
    <dgm:cxn modelId="{B41ABAA6-CCE2-4F5C-BBDD-48ACE1107B16}" type="presOf" srcId="{57BD7FD6-549E-4D8E-8AF2-0EBD96062A71}" destId="{C377EAF6-49B6-4705-9EEB-384B5BDE2358}" srcOrd="0" destOrd="0" presId="urn:microsoft.com/office/officeart/2005/8/layout/hierarchy6"/>
    <dgm:cxn modelId="{BDA0B0AC-F55F-4207-A9A9-2BD9F8BE9BFA}" type="presOf" srcId="{5840B006-7A78-4FB6-9989-C667D65C9EE0}" destId="{AAC3867E-B6E4-4E64-94AA-A2949AB2799F}" srcOrd="0" destOrd="0" presId="urn:microsoft.com/office/officeart/2005/8/layout/hierarchy6"/>
    <dgm:cxn modelId="{98BFE5E8-2025-4CE5-A4A8-CA384E915241}" srcId="{B220960A-71CE-422E-BEB8-9C6019BB0A99}" destId="{DEED00ED-7589-4A72-A541-953448157E0A}" srcOrd="1" destOrd="0" parTransId="{5EDE2B23-9DA4-457B-9C23-A6156EE9D702}" sibTransId="{96BAFBFF-D3CC-40EC-8DC9-ECCE588FD1AE}"/>
    <dgm:cxn modelId="{41DBD924-23AD-4B12-AE8A-08F20A9E3CB7}" type="presOf" srcId="{D9DE239E-3B2F-4419-8017-89E6E082E5AE}" destId="{5AC07CEC-7C57-4365-8614-8E7C6F5F92A5}" srcOrd="0" destOrd="0" presId="urn:microsoft.com/office/officeart/2005/8/layout/hierarchy6"/>
    <dgm:cxn modelId="{67969880-58A8-46EA-9934-F7E86831DF67}" type="presOf" srcId="{683BF8D9-9C48-4D6F-8104-DF8C6FABFFFD}" destId="{6929E776-10A8-4200-BB25-5B6803FF6BAB}" srcOrd="0" destOrd="0" presId="urn:microsoft.com/office/officeart/2005/8/layout/hierarchy6"/>
    <dgm:cxn modelId="{4B8FF0C1-C7F8-40B4-A374-672D0D816C3C}" type="presOf" srcId="{5EDE2B23-9DA4-457B-9C23-A6156EE9D702}" destId="{ACA3DA77-380D-4E7A-B674-37E50B563478}" srcOrd="0" destOrd="0" presId="urn:microsoft.com/office/officeart/2005/8/layout/hierarchy6"/>
    <dgm:cxn modelId="{E8B7A0A3-9978-4F10-AC43-F97400378928}" type="presOf" srcId="{378BCD7A-0B24-40C6-A7AF-1AC80057915A}" destId="{0C552EA8-6CE6-4537-96D4-2D297BC82717}" srcOrd="0" destOrd="0" presId="urn:microsoft.com/office/officeart/2005/8/layout/hierarchy6"/>
    <dgm:cxn modelId="{62355150-FF7F-49DE-9453-84028D50ADEC}" srcId="{B220960A-71CE-422E-BEB8-9C6019BB0A99}" destId="{B339355C-C785-4ADB-B009-C7A7CC189532}" srcOrd="0" destOrd="0" parTransId="{3004CBCB-1108-4A63-8CA8-F6311DE8857F}" sibTransId="{49BD5BDB-3C54-49DF-8446-02931E0BDCB4}"/>
    <dgm:cxn modelId="{E4DB3CBE-3CC8-48ED-A8F3-A8B015865215}" type="presOf" srcId="{D0BF582D-43AD-40C8-AA06-F6E548A79A0B}" destId="{1576BF76-49A5-429C-813B-4707D580A5AF}" srcOrd="0" destOrd="0" presId="urn:microsoft.com/office/officeart/2005/8/layout/hierarchy6"/>
    <dgm:cxn modelId="{B6A5E366-E315-46A0-8506-B8E80682AADB}" type="presOf" srcId="{52F952C7-F6AE-49E3-A97F-2C63AA894EC6}" destId="{160919A8-FE80-4905-9420-105797A16D4D}" srcOrd="0" destOrd="0" presId="urn:microsoft.com/office/officeart/2005/8/layout/hierarchy6"/>
    <dgm:cxn modelId="{99B68C4F-DB61-447F-8F1A-9BE461E26BE6}" type="presOf" srcId="{83A11B2F-9566-40E7-A010-E803FA6AB4F9}" destId="{13F84E7F-46F1-41EB-93B3-50EDCD3E2247}" srcOrd="0" destOrd="0" presId="urn:microsoft.com/office/officeart/2005/8/layout/hierarchy6"/>
    <dgm:cxn modelId="{BE01D98A-6D42-4656-968B-1BE127727C2B}" srcId="{B339355C-C785-4ADB-B009-C7A7CC189532}" destId="{A47901DB-AA9F-4C4B-9CB8-FA48E42CA4D3}" srcOrd="1" destOrd="0" parTransId="{D9DE239E-3B2F-4419-8017-89E6E082E5AE}" sibTransId="{7F68DA8E-608B-4D60-A973-D66275087F35}"/>
    <dgm:cxn modelId="{8F314D96-2CF9-461F-A9D3-2CDD773BDBDA}" srcId="{83A11B2F-9566-40E7-A010-E803FA6AB4F9}" destId="{5840B006-7A78-4FB6-9989-C667D65C9EE0}" srcOrd="0" destOrd="0" parTransId="{CA8294A9-73DF-489B-9CE1-0E49CC095190}" sibTransId="{D06720D8-C537-4ECA-B796-9A54B1E810D6}"/>
    <dgm:cxn modelId="{06B9E1BD-6A47-4880-B2D9-98915B2C1A77}" srcId="{B220960A-71CE-422E-BEB8-9C6019BB0A99}" destId="{52F952C7-F6AE-49E3-A97F-2C63AA894EC6}" srcOrd="3" destOrd="0" parTransId="{683BF8D9-9C48-4D6F-8104-DF8C6FABFFFD}" sibTransId="{486B9F1F-B80F-421F-B53F-3A5DFA1FFB42}"/>
    <dgm:cxn modelId="{A88831D5-D67D-44C2-AABF-4B49072357D1}" type="presOf" srcId="{DEED00ED-7589-4A72-A541-953448157E0A}" destId="{80F30394-F53C-4405-95C1-76B2B047C823}" srcOrd="0" destOrd="0" presId="urn:microsoft.com/office/officeart/2005/8/layout/hierarchy6"/>
    <dgm:cxn modelId="{898685C1-A482-488B-B1EB-1EBCF43F4DFD}" type="presOf" srcId="{1289D473-A8D3-4F0E-B06E-7BB87B0A4061}" destId="{D1BF1DFD-1CD6-4C9C-96FE-614D33C73C36}" srcOrd="0" destOrd="0" presId="urn:microsoft.com/office/officeart/2005/8/layout/hierarchy6"/>
    <dgm:cxn modelId="{0A802F3C-63BA-40D5-AA09-FE25B326B0F8}" type="presOf" srcId="{DCF555D3-FEA0-4D91-AFA4-6117175FD295}" destId="{EE9F5FC1-E4DF-4212-BF3C-3F08DBA4BBD3}" srcOrd="0" destOrd="0" presId="urn:microsoft.com/office/officeart/2005/8/layout/hierarchy6"/>
    <dgm:cxn modelId="{23D86004-72E0-444E-B4F5-4DC259C38019}" type="presOf" srcId="{A47901DB-AA9F-4C4B-9CB8-FA48E42CA4D3}" destId="{B16F35C5-7401-4FEA-AF33-DBB758B4678F}" srcOrd="0" destOrd="0" presId="urn:microsoft.com/office/officeart/2005/8/layout/hierarchy6"/>
    <dgm:cxn modelId="{A8A7B3E4-E106-41F7-96C5-A06E165DC651}" type="presOf" srcId="{B220960A-71CE-422E-BEB8-9C6019BB0A99}" destId="{50D16BB0-3892-44BC-929F-212ACBE10D74}" srcOrd="0" destOrd="0" presId="urn:microsoft.com/office/officeart/2005/8/layout/hierarchy6"/>
    <dgm:cxn modelId="{BD5D951E-C4E8-475B-BF02-C4ED9CB8D576}" srcId="{B339355C-C785-4ADB-B009-C7A7CC189532}" destId="{1289D473-A8D3-4F0E-B06E-7BB87B0A4061}" srcOrd="0" destOrd="0" parTransId="{57BD7FD6-549E-4D8E-8AF2-0EBD96062A71}" sibTransId="{7D0C7740-6460-4754-A265-B71A4555F29E}"/>
    <dgm:cxn modelId="{FF527EA6-8D02-4D95-9EBD-A6E7D80F81D0}" type="presParOf" srcId="{13F84E7F-46F1-41EB-93B3-50EDCD3E2247}" destId="{171D4EC0-DD42-4C16-9C89-5A302D07E6F8}" srcOrd="0" destOrd="0" presId="urn:microsoft.com/office/officeart/2005/8/layout/hierarchy6"/>
    <dgm:cxn modelId="{DEB25ABE-4EAF-424F-A0E7-51FBE805AA2A}" type="presParOf" srcId="{171D4EC0-DD42-4C16-9C89-5A302D07E6F8}" destId="{5B7CB1AD-949F-4E0A-9FE2-8021215B91A3}" srcOrd="0" destOrd="0" presId="urn:microsoft.com/office/officeart/2005/8/layout/hierarchy6"/>
    <dgm:cxn modelId="{08503D27-BE90-43C2-883B-43044B8AEABF}" type="presParOf" srcId="{5B7CB1AD-949F-4E0A-9FE2-8021215B91A3}" destId="{1E3A131C-8260-4337-AC52-A82642D72933}" srcOrd="0" destOrd="0" presId="urn:microsoft.com/office/officeart/2005/8/layout/hierarchy6"/>
    <dgm:cxn modelId="{A5F4D61E-AECB-469E-A635-C32D22DD23E1}" type="presParOf" srcId="{1E3A131C-8260-4337-AC52-A82642D72933}" destId="{AAC3867E-B6E4-4E64-94AA-A2949AB2799F}" srcOrd="0" destOrd="0" presId="urn:microsoft.com/office/officeart/2005/8/layout/hierarchy6"/>
    <dgm:cxn modelId="{C418E68D-C8E8-486E-8D6D-551BD1A2F6B5}" type="presParOf" srcId="{1E3A131C-8260-4337-AC52-A82642D72933}" destId="{A14CDE7E-AA43-439C-8F85-1911A157300F}" srcOrd="1" destOrd="0" presId="urn:microsoft.com/office/officeart/2005/8/layout/hierarchy6"/>
    <dgm:cxn modelId="{ADD9C71E-0336-4644-AC9A-54C9FAA973C2}" type="presParOf" srcId="{A14CDE7E-AA43-439C-8F85-1911A157300F}" destId="{0C552EA8-6CE6-4537-96D4-2D297BC82717}" srcOrd="0" destOrd="0" presId="urn:microsoft.com/office/officeart/2005/8/layout/hierarchy6"/>
    <dgm:cxn modelId="{57B3FE66-9C2D-476D-8642-7EC35F123778}" type="presParOf" srcId="{A14CDE7E-AA43-439C-8F85-1911A157300F}" destId="{13CC5858-6408-478B-923B-97285AC33E3A}" srcOrd="1" destOrd="0" presId="urn:microsoft.com/office/officeart/2005/8/layout/hierarchy6"/>
    <dgm:cxn modelId="{E4790CFF-6417-4560-B99E-0B6736B39966}" type="presParOf" srcId="{13CC5858-6408-478B-923B-97285AC33E3A}" destId="{50D16BB0-3892-44BC-929F-212ACBE10D74}" srcOrd="0" destOrd="0" presId="urn:microsoft.com/office/officeart/2005/8/layout/hierarchy6"/>
    <dgm:cxn modelId="{B3BE4B60-C81E-4513-891D-6159A19F2BA3}" type="presParOf" srcId="{13CC5858-6408-478B-923B-97285AC33E3A}" destId="{80851444-A1F0-4EDC-8E26-65F58F0272E2}" srcOrd="1" destOrd="0" presId="urn:microsoft.com/office/officeart/2005/8/layout/hierarchy6"/>
    <dgm:cxn modelId="{9E5216AA-3BE0-4311-A3B1-56539049B56D}" type="presParOf" srcId="{80851444-A1F0-4EDC-8E26-65F58F0272E2}" destId="{AFC8BD1E-D7EA-48A4-8A38-75B569647E22}" srcOrd="0" destOrd="0" presId="urn:microsoft.com/office/officeart/2005/8/layout/hierarchy6"/>
    <dgm:cxn modelId="{EE26DF7B-A53E-457C-88B4-4583EC30E553}" type="presParOf" srcId="{80851444-A1F0-4EDC-8E26-65F58F0272E2}" destId="{84EF1EFC-7172-49BF-B697-C0F234690175}" srcOrd="1" destOrd="0" presId="urn:microsoft.com/office/officeart/2005/8/layout/hierarchy6"/>
    <dgm:cxn modelId="{B2D5A5F7-4321-423C-B02A-C1C0EB5783FE}" type="presParOf" srcId="{84EF1EFC-7172-49BF-B697-C0F234690175}" destId="{577E9184-C79B-4AD5-8A13-D8FED97E256E}" srcOrd="0" destOrd="0" presId="urn:microsoft.com/office/officeart/2005/8/layout/hierarchy6"/>
    <dgm:cxn modelId="{1CBD101E-300A-4137-99D4-204C970EC3BB}" type="presParOf" srcId="{84EF1EFC-7172-49BF-B697-C0F234690175}" destId="{FB0382E9-E340-474F-BF0B-F863B9602AC2}" srcOrd="1" destOrd="0" presId="urn:microsoft.com/office/officeart/2005/8/layout/hierarchy6"/>
    <dgm:cxn modelId="{75A4EBC3-80BF-44DC-BE61-B0A729988A23}" type="presParOf" srcId="{FB0382E9-E340-474F-BF0B-F863B9602AC2}" destId="{C377EAF6-49B6-4705-9EEB-384B5BDE2358}" srcOrd="0" destOrd="0" presId="urn:microsoft.com/office/officeart/2005/8/layout/hierarchy6"/>
    <dgm:cxn modelId="{2494B791-388E-4C73-AC34-76473A6DC6C1}" type="presParOf" srcId="{FB0382E9-E340-474F-BF0B-F863B9602AC2}" destId="{8097ADE2-8A39-49B9-B42D-2C8850FD3F48}" srcOrd="1" destOrd="0" presId="urn:microsoft.com/office/officeart/2005/8/layout/hierarchy6"/>
    <dgm:cxn modelId="{C1E8395B-26A0-467E-A2B6-D5641E04223F}" type="presParOf" srcId="{8097ADE2-8A39-49B9-B42D-2C8850FD3F48}" destId="{D1BF1DFD-1CD6-4C9C-96FE-614D33C73C36}" srcOrd="0" destOrd="0" presId="urn:microsoft.com/office/officeart/2005/8/layout/hierarchy6"/>
    <dgm:cxn modelId="{57F829B7-3470-4BBC-8EAF-96713858863A}" type="presParOf" srcId="{8097ADE2-8A39-49B9-B42D-2C8850FD3F48}" destId="{DE1EAE1C-5D72-4211-BD48-3E5DA1494D97}" srcOrd="1" destOrd="0" presId="urn:microsoft.com/office/officeart/2005/8/layout/hierarchy6"/>
    <dgm:cxn modelId="{DD1FACC8-D4FA-417F-9023-9155AB8EB078}" type="presParOf" srcId="{FB0382E9-E340-474F-BF0B-F863B9602AC2}" destId="{5AC07CEC-7C57-4365-8614-8E7C6F5F92A5}" srcOrd="2" destOrd="0" presId="urn:microsoft.com/office/officeart/2005/8/layout/hierarchy6"/>
    <dgm:cxn modelId="{A94D7140-FEE7-4621-98F2-A82C7F7F71BC}" type="presParOf" srcId="{FB0382E9-E340-474F-BF0B-F863B9602AC2}" destId="{FCCCFF78-E04B-4B88-8879-661F2C8B5CF7}" srcOrd="3" destOrd="0" presId="urn:microsoft.com/office/officeart/2005/8/layout/hierarchy6"/>
    <dgm:cxn modelId="{2CD8509C-F43F-46C4-9E9A-17851258333F}" type="presParOf" srcId="{FCCCFF78-E04B-4B88-8879-661F2C8B5CF7}" destId="{B16F35C5-7401-4FEA-AF33-DBB758B4678F}" srcOrd="0" destOrd="0" presId="urn:microsoft.com/office/officeart/2005/8/layout/hierarchy6"/>
    <dgm:cxn modelId="{8393A5C5-606E-4EE5-815C-7EE0F4DA691E}" type="presParOf" srcId="{FCCCFF78-E04B-4B88-8879-661F2C8B5CF7}" destId="{C4FA3E42-A1C8-4B09-BACE-5A917A37F4D4}" srcOrd="1" destOrd="0" presId="urn:microsoft.com/office/officeart/2005/8/layout/hierarchy6"/>
    <dgm:cxn modelId="{13515E57-4BF1-4B78-9271-7BF890BD3A9E}" type="presParOf" srcId="{80851444-A1F0-4EDC-8E26-65F58F0272E2}" destId="{ACA3DA77-380D-4E7A-B674-37E50B563478}" srcOrd="2" destOrd="0" presId="urn:microsoft.com/office/officeart/2005/8/layout/hierarchy6"/>
    <dgm:cxn modelId="{5A0F9ACF-B779-4F92-894D-9C34EA6D1E2C}" type="presParOf" srcId="{80851444-A1F0-4EDC-8E26-65F58F0272E2}" destId="{A127C292-BF03-49B7-A55E-9ECD2EFB9804}" srcOrd="3" destOrd="0" presId="urn:microsoft.com/office/officeart/2005/8/layout/hierarchy6"/>
    <dgm:cxn modelId="{0D84021D-D3BC-42E1-B071-404740DFFB18}" type="presParOf" srcId="{A127C292-BF03-49B7-A55E-9ECD2EFB9804}" destId="{80F30394-F53C-4405-95C1-76B2B047C823}" srcOrd="0" destOrd="0" presId="urn:microsoft.com/office/officeart/2005/8/layout/hierarchy6"/>
    <dgm:cxn modelId="{0135FE6D-3223-43B4-A8C3-E057C6DEA0A0}" type="presParOf" srcId="{A127C292-BF03-49B7-A55E-9ECD2EFB9804}" destId="{21A9EA79-2BE0-4414-ADB5-3AD33EB1A284}" srcOrd="1" destOrd="0" presId="urn:microsoft.com/office/officeart/2005/8/layout/hierarchy6"/>
    <dgm:cxn modelId="{5E594264-8DB1-4315-9AE7-DAA1F7AE1CA5}" type="presParOf" srcId="{80851444-A1F0-4EDC-8E26-65F58F0272E2}" destId="{EE9F5FC1-E4DF-4212-BF3C-3F08DBA4BBD3}" srcOrd="4" destOrd="0" presId="urn:microsoft.com/office/officeart/2005/8/layout/hierarchy6"/>
    <dgm:cxn modelId="{560DE78D-74BC-4398-A8BD-D64A6623E633}" type="presParOf" srcId="{80851444-A1F0-4EDC-8E26-65F58F0272E2}" destId="{FC2D692B-299D-449F-B4C9-EF9F3B857297}" srcOrd="5" destOrd="0" presId="urn:microsoft.com/office/officeart/2005/8/layout/hierarchy6"/>
    <dgm:cxn modelId="{0C02A358-30AD-42ED-BD26-C8C2C0068025}" type="presParOf" srcId="{FC2D692B-299D-449F-B4C9-EF9F3B857297}" destId="{1576BF76-49A5-429C-813B-4707D580A5AF}" srcOrd="0" destOrd="0" presId="urn:microsoft.com/office/officeart/2005/8/layout/hierarchy6"/>
    <dgm:cxn modelId="{CC8745A1-8FB4-4697-BFE3-B8DEC8BFCA46}" type="presParOf" srcId="{FC2D692B-299D-449F-B4C9-EF9F3B857297}" destId="{89F36226-A9CB-4DCB-8F23-E823EECF6F6F}" srcOrd="1" destOrd="0" presId="urn:microsoft.com/office/officeart/2005/8/layout/hierarchy6"/>
    <dgm:cxn modelId="{058EE651-5A5E-42C9-B57D-1F745F2840D9}" type="presParOf" srcId="{80851444-A1F0-4EDC-8E26-65F58F0272E2}" destId="{6929E776-10A8-4200-BB25-5B6803FF6BAB}" srcOrd="6" destOrd="0" presId="urn:microsoft.com/office/officeart/2005/8/layout/hierarchy6"/>
    <dgm:cxn modelId="{3377860F-EFE5-43CB-9358-EABD467DC066}" type="presParOf" srcId="{80851444-A1F0-4EDC-8E26-65F58F0272E2}" destId="{21686EF7-5220-4ED0-944C-5922D457D07D}" srcOrd="7" destOrd="0" presId="urn:microsoft.com/office/officeart/2005/8/layout/hierarchy6"/>
    <dgm:cxn modelId="{1CD7F6F5-DB6D-4320-A967-8F40FF039181}" type="presParOf" srcId="{21686EF7-5220-4ED0-944C-5922D457D07D}" destId="{160919A8-FE80-4905-9420-105797A16D4D}" srcOrd="0" destOrd="0" presId="urn:microsoft.com/office/officeart/2005/8/layout/hierarchy6"/>
    <dgm:cxn modelId="{86070D40-3319-4159-A174-9474934DEA49}" type="presParOf" srcId="{21686EF7-5220-4ED0-944C-5922D457D07D}" destId="{E1E368C7-673B-448E-A43F-5D6DAF9A451E}" srcOrd="1" destOrd="0" presId="urn:microsoft.com/office/officeart/2005/8/layout/hierarchy6"/>
    <dgm:cxn modelId="{73D56659-45E9-4F35-B88E-D31CAFBDFCBB}" type="presParOf" srcId="{13F84E7F-46F1-41EB-93B3-50EDCD3E2247}" destId="{EABAD870-85E8-47A1-85B6-1145162ECD42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E510EA4-DDA4-4C31-BBBE-A8B3A3B11BF1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60195DE-4FC4-486B-A971-583762F351CF}">
      <dgm:prSet phldrT="[Текст]" custT="1"/>
      <dgm:spPr/>
      <dgm:t>
        <a:bodyPr/>
        <a:lstStyle/>
        <a:p>
          <a:r>
            <a:rPr lang="ru-RU" sz="3000" b="1" dirty="0" smtClean="0">
              <a:solidFill>
                <a:schemeClr val="bg2">
                  <a:lumMod val="10000"/>
                </a:schemeClr>
              </a:solidFill>
              <a:latin typeface="Monotype Corsiva" pitchFamily="66" charset="0"/>
            </a:rPr>
            <a:t>Основные черты древнерусской культуры</a:t>
          </a:r>
          <a:endParaRPr lang="ru-RU" sz="3000" b="1" dirty="0">
            <a:solidFill>
              <a:schemeClr val="bg2">
                <a:lumMod val="10000"/>
              </a:schemeClr>
            </a:solidFill>
            <a:latin typeface="Monotype Corsiva" pitchFamily="66" charset="0"/>
          </a:endParaRPr>
        </a:p>
      </dgm:t>
    </dgm:pt>
    <dgm:pt modelId="{5B959C52-91FB-452B-BA9D-D43992FFA25E}" type="parTrans" cxnId="{EF526C26-3411-4A21-BD5C-A000726DF873}">
      <dgm:prSet/>
      <dgm:spPr/>
      <dgm:t>
        <a:bodyPr/>
        <a:lstStyle/>
        <a:p>
          <a:endParaRPr lang="ru-RU"/>
        </a:p>
      </dgm:t>
    </dgm:pt>
    <dgm:pt modelId="{A9BFFFD8-057C-4549-BA04-E0B5AA6E308E}" type="sibTrans" cxnId="{EF526C26-3411-4A21-BD5C-A000726DF873}">
      <dgm:prSet/>
      <dgm:spPr/>
      <dgm:t>
        <a:bodyPr/>
        <a:lstStyle/>
        <a:p>
          <a:endParaRPr lang="ru-RU"/>
        </a:p>
      </dgm:t>
    </dgm:pt>
    <dgm:pt modelId="{874C15C4-7C2A-4947-BEF1-FACF1DA0CAE2}">
      <dgm:prSet phldrT="[Текст]" custT="1"/>
      <dgm:spPr/>
      <dgm:t>
        <a:bodyPr vert="horz"/>
        <a:lstStyle/>
        <a:p>
          <a:r>
            <a:rPr lang="ru-RU" sz="2800" dirty="0" smtClean="0">
              <a:solidFill>
                <a:schemeClr val="tx1"/>
              </a:solidFill>
            </a:rPr>
            <a:t>Религиозное мировоззрение</a:t>
          </a:r>
          <a:endParaRPr lang="ru-RU" sz="2800" dirty="0">
            <a:solidFill>
              <a:schemeClr val="tx1"/>
            </a:solidFill>
          </a:endParaRPr>
        </a:p>
      </dgm:t>
    </dgm:pt>
    <dgm:pt modelId="{7F25DC08-355C-4914-B943-4F529FEA1E61}" type="parTrans" cxnId="{531212A6-90AE-4A0C-B766-7544E7E1E1A3}">
      <dgm:prSet/>
      <dgm:spPr/>
      <dgm:t>
        <a:bodyPr/>
        <a:lstStyle/>
        <a:p>
          <a:endParaRPr lang="ru-RU"/>
        </a:p>
      </dgm:t>
    </dgm:pt>
    <dgm:pt modelId="{DF0EFD60-61AF-4DBB-A011-E4FF567FE458}" type="sibTrans" cxnId="{531212A6-90AE-4A0C-B766-7544E7E1E1A3}">
      <dgm:prSet/>
      <dgm:spPr/>
      <dgm:t>
        <a:bodyPr/>
        <a:lstStyle/>
        <a:p>
          <a:endParaRPr lang="ru-RU"/>
        </a:p>
      </dgm:t>
    </dgm:pt>
    <dgm:pt modelId="{94562CE3-2AC0-47A4-B50B-261465D6C014}">
      <dgm:prSet phldrT="[Текст]" custT="1"/>
      <dgm:spPr/>
      <dgm:t>
        <a:bodyPr vert="horz"/>
        <a:lstStyle/>
        <a:p>
          <a:r>
            <a:rPr lang="ru-RU" sz="2800" dirty="0" smtClean="0">
              <a:solidFill>
                <a:schemeClr val="tx1"/>
              </a:solidFill>
            </a:rPr>
            <a:t>Культурное единство народа</a:t>
          </a:r>
          <a:endParaRPr lang="ru-RU" sz="2800" dirty="0">
            <a:solidFill>
              <a:schemeClr val="tx1"/>
            </a:solidFill>
          </a:endParaRPr>
        </a:p>
      </dgm:t>
    </dgm:pt>
    <dgm:pt modelId="{B784FF97-3F8A-4537-B794-E681F3F1CE61}" type="parTrans" cxnId="{5BB68A31-7FA7-4849-B3D6-E9524500B6A6}">
      <dgm:prSet/>
      <dgm:spPr/>
      <dgm:t>
        <a:bodyPr/>
        <a:lstStyle/>
        <a:p>
          <a:endParaRPr lang="ru-RU"/>
        </a:p>
      </dgm:t>
    </dgm:pt>
    <dgm:pt modelId="{0149B7C3-27F9-458E-B6C0-A88BAF8668DD}" type="sibTrans" cxnId="{5BB68A31-7FA7-4849-B3D6-E9524500B6A6}">
      <dgm:prSet/>
      <dgm:spPr/>
      <dgm:t>
        <a:bodyPr/>
        <a:lstStyle/>
        <a:p>
          <a:endParaRPr lang="ru-RU"/>
        </a:p>
      </dgm:t>
    </dgm:pt>
    <dgm:pt modelId="{D60A090C-C4D5-4C49-B728-50B9947B4DA7}">
      <dgm:prSet custT="1"/>
      <dgm:spPr/>
      <dgm:t>
        <a:bodyPr vert="horz"/>
        <a:lstStyle/>
        <a:p>
          <a:r>
            <a:rPr lang="ru-RU" sz="2800" dirty="0" smtClean="0">
              <a:solidFill>
                <a:schemeClr val="tx1"/>
              </a:solidFill>
            </a:rPr>
            <a:t>Двоеверие: христианизация страны при сохранении пережитков язычества</a:t>
          </a:r>
          <a:endParaRPr lang="ru-RU" sz="2800" dirty="0">
            <a:solidFill>
              <a:schemeClr val="tx1"/>
            </a:solidFill>
          </a:endParaRPr>
        </a:p>
      </dgm:t>
    </dgm:pt>
    <dgm:pt modelId="{C726921B-5C2A-428B-9303-91011657D0D4}" type="parTrans" cxnId="{4B962BE1-2A63-4083-9B59-28A6DC8DEE82}">
      <dgm:prSet/>
      <dgm:spPr/>
      <dgm:t>
        <a:bodyPr/>
        <a:lstStyle/>
        <a:p>
          <a:endParaRPr lang="ru-RU"/>
        </a:p>
      </dgm:t>
    </dgm:pt>
    <dgm:pt modelId="{B0434340-7A9D-4618-943B-88F88C86089E}" type="sibTrans" cxnId="{4B962BE1-2A63-4083-9B59-28A6DC8DEE82}">
      <dgm:prSet/>
      <dgm:spPr/>
      <dgm:t>
        <a:bodyPr/>
        <a:lstStyle/>
        <a:p>
          <a:endParaRPr lang="ru-RU"/>
        </a:p>
      </dgm:t>
    </dgm:pt>
    <dgm:pt modelId="{BD4FDB49-7094-438E-A51A-81B134638100}">
      <dgm:prSet custT="1"/>
      <dgm:spPr/>
      <dgm:t>
        <a:bodyPr vert="horz"/>
        <a:lstStyle/>
        <a:p>
          <a:r>
            <a:rPr lang="ru-RU" sz="2800" dirty="0" smtClean="0">
              <a:solidFill>
                <a:schemeClr val="tx1"/>
              </a:solidFill>
            </a:rPr>
            <a:t>Традиционализм </a:t>
          </a:r>
          <a:endParaRPr lang="ru-RU" sz="2800" dirty="0">
            <a:solidFill>
              <a:schemeClr val="tx1"/>
            </a:solidFill>
          </a:endParaRPr>
        </a:p>
      </dgm:t>
    </dgm:pt>
    <dgm:pt modelId="{61EAFE45-2F37-4AEB-8693-28F4C5240904}" type="parTrans" cxnId="{248E4DA8-1489-4E59-AB66-E01DC3148255}">
      <dgm:prSet/>
      <dgm:spPr/>
      <dgm:t>
        <a:bodyPr/>
        <a:lstStyle/>
        <a:p>
          <a:endParaRPr lang="ru-RU"/>
        </a:p>
      </dgm:t>
    </dgm:pt>
    <dgm:pt modelId="{B8D7BE90-A654-409A-B7BC-BCA417C21880}" type="sibTrans" cxnId="{248E4DA8-1489-4E59-AB66-E01DC3148255}">
      <dgm:prSet/>
      <dgm:spPr/>
      <dgm:t>
        <a:bodyPr/>
        <a:lstStyle/>
        <a:p>
          <a:endParaRPr lang="ru-RU"/>
        </a:p>
      </dgm:t>
    </dgm:pt>
    <dgm:pt modelId="{8CAADDD1-AE15-4099-8E95-DC4ED3993A5E}">
      <dgm:prSet custT="1"/>
      <dgm:spPr/>
      <dgm:t>
        <a:bodyPr vert="horz"/>
        <a:lstStyle/>
        <a:p>
          <a:r>
            <a:rPr lang="ru-RU" sz="2800" dirty="0" smtClean="0">
              <a:solidFill>
                <a:schemeClr val="tx1"/>
              </a:solidFill>
            </a:rPr>
            <a:t>Анонимность большинства произведений искусства</a:t>
          </a:r>
          <a:endParaRPr lang="ru-RU" sz="2800" dirty="0">
            <a:solidFill>
              <a:schemeClr val="tx1"/>
            </a:solidFill>
          </a:endParaRPr>
        </a:p>
      </dgm:t>
    </dgm:pt>
    <dgm:pt modelId="{09DBF69C-1AE8-44C6-89B0-6DE2460AF422}" type="parTrans" cxnId="{AC4D101F-7D43-4FA3-BCCE-CA76E2F7BCD3}">
      <dgm:prSet/>
      <dgm:spPr/>
      <dgm:t>
        <a:bodyPr/>
        <a:lstStyle/>
        <a:p>
          <a:endParaRPr lang="ru-RU"/>
        </a:p>
      </dgm:t>
    </dgm:pt>
    <dgm:pt modelId="{007B7F3E-6932-4033-A7E3-F3A63125EBE1}" type="sibTrans" cxnId="{AC4D101F-7D43-4FA3-BCCE-CA76E2F7BCD3}">
      <dgm:prSet/>
      <dgm:spPr/>
      <dgm:t>
        <a:bodyPr/>
        <a:lstStyle/>
        <a:p>
          <a:endParaRPr lang="ru-RU"/>
        </a:p>
      </dgm:t>
    </dgm:pt>
    <dgm:pt modelId="{FF28F423-E307-4916-B69A-DD1BE95FDA33}" type="pres">
      <dgm:prSet presAssocID="{DE510EA4-DDA4-4C31-BBBE-A8B3A3B11BF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A13FCB1-3DF5-4B69-91F0-1EBD0297FC82}" type="pres">
      <dgm:prSet presAssocID="{B60195DE-4FC4-486B-A971-583762F351CF}" presName="root1" presStyleCnt="0"/>
      <dgm:spPr/>
    </dgm:pt>
    <dgm:pt modelId="{AA42E5F5-DDE9-4096-A0BD-02DB98AEA627}" type="pres">
      <dgm:prSet presAssocID="{B60195DE-4FC4-486B-A971-583762F351CF}" presName="LevelOneTextNode" presStyleLbl="node0" presStyleIdx="0" presStyleCnt="1" custScaleX="100310" custScaleY="420502" custLinFactNeighborX="-93666" custLinFactNeighborY="262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DF7C436-D298-4BF8-A639-F9B173C4615F}" type="pres">
      <dgm:prSet presAssocID="{B60195DE-4FC4-486B-A971-583762F351CF}" presName="level2hierChild" presStyleCnt="0"/>
      <dgm:spPr/>
    </dgm:pt>
    <dgm:pt modelId="{6119FECD-FA0E-40EE-A80C-87A686E46B01}" type="pres">
      <dgm:prSet presAssocID="{7F25DC08-355C-4914-B943-4F529FEA1E61}" presName="conn2-1" presStyleLbl="parChTrans1D2" presStyleIdx="0" presStyleCnt="5"/>
      <dgm:spPr/>
      <dgm:t>
        <a:bodyPr/>
        <a:lstStyle/>
        <a:p>
          <a:endParaRPr lang="ru-RU"/>
        </a:p>
      </dgm:t>
    </dgm:pt>
    <dgm:pt modelId="{1E9CCC1D-A374-4030-B241-DC20BEFCB19D}" type="pres">
      <dgm:prSet presAssocID="{7F25DC08-355C-4914-B943-4F529FEA1E61}" presName="connTx" presStyleLbl="parChTrans1D2" presStyleIdx="0" presStyleCnt="5"/>
      <dgm:spPr/>
      <dgm:t>
        <a:bodyPr/>
        <a:lstStyle/>
        <a:p>
          <a:endParaRPr lang="ru-RU"/>
        </a:p>
      </dgm:t>
    </dgm:pt>
    <dgm:pt modelId="{E116A63A-4879-43F4-A736-5A2ABA9149B1}" type="pres">
      <dgm:prSet presAssocID="{874C15C4-7C2A-4947-BEF1-FACF1DA0CAE2}" presName="root2" presStyleCnt="0"/>
      <dgm:spPr/>
    </dgm:pt>
    <dgm:pt modelId="{8C2495C0-4EC0-4306-AD2A-0D0A6E3448DF}" type="pres">
      <dgm:prSet presAssocID="{874C15C4-7C2A-4947-BEF1-FACF1DA0CAE2}" presName="LevelTwoTextNode" presStyleLbl="node2" presStyleIdx="0" presStyleCnt="5" custScaleX="26699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9990672-3EB9-4D5A-8CE1-1DC94830500F}" type="pres">
      <dgm:prSet presAssocID="{874C15C4-7C2A-4947-BEF1-FACF1DA0CAE2}" presName="level3hierChild" presStyleCnt="0"/>
      <dgm:spPr/>
    </dgm:pt>
    <dgm:pt modelId="{20045C09-1F62-4F9F-8BCA-54393F29008D}" type="pres">
      <dgm:prSet presAssocID="{C726921B-5C2A-428B-9303-91011657D0D4}" presName="conn2-1" presStyleLbl="parChTrans1D2" presStyleIdx="1" presStyleCnt="5"/>
      <dgm:spPr/>
      <dgm:t>
        <a:bodyPr/>
        <a:lstStyle/>
        <a:p>
          <a:endParaRPr lang="ru-RU"/>
        </a:p>
      </dgm:t>
    </dgm:pt>
    <dgm:pt modelId="{77B15ABB-E680-4320-BD4E-5A0FED02397B}" type="pres">
      <dgm:prSet presAssocID="{C726921B-5C2A-428B-9303-91011657D0D4}" presName="connTx" presStyleLbl="parChTrans1D2" presStyleIdx="1" presStyleCnt="5"/>
      <dgm:spPr/>
      <dgm:t>
        <a:bodyPr/>
        <a:lstStyle/>
        <a:p>
          <a:endParaRPr lang="ru-RU"/>
        </a:p>
      </dgm:t>
    </dgm:pt>
    <dgm:pt modelId="{E7D69008-F1EA-41EF-952C-766694C5EED9}" type="pres">
      <dgm:prSet presAssocID="{D60A090C-C4D5-4C49-B728-50B9947B4DA7}" presName="root2" presStyleCnt="0"/>
      <dgm:spPr/>
    </dgm:pt>
    <dgm:pt modelId="{7AFC93F6-AF27-48C8-A79A-B01745688C26}" type="pres">
      <dgm:prSet presAssocID="{D60A090C-C4D5-4C49-B728-50B9947B4DA7}" presName="LevelTwoTextNode" presStyleLbl="node2" presStyleIdx="1" presStyleCnt="5" custScaleX="26699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0C5E517-67FA-425E-BD3B-721509B4EFDD}" type="pres">
      <dgm:prSet presAssocID="{D60A090C-C4D5-4C49-B728-50B9947B4DA7}" presName="level3hierChild" presStyleCnt="0"/>
      <dgm:spPr/>
    </dgm:pt>
    <dgm:pt modelId="{6DCDB7B5-50C1-49BE-B80D-631E08843D23}" type="pres">
      <dgm:prSet presAssocID="{61EAFE45-2F37-4AEB-8693-28F4C5240904}" presName="conn2-1" presStyleLbl="parChTrans1D2" presStyleIdx="2" presStyleCnt="5"/>
      <dgm:spPr/>
      <dgm:t>
        <a:bodyPr/>
        <a:lstStyle/>
        <a:p>
          <a:endParaRPr lang="ru-RU"/>
        </a:p>
      </dgm:t>
    </dgm:pt>
    <dgm:pt modelId="{8DAB86BA-64E1-4CFE-A515-847AED5A2B89}" type="pres">
      <dgm:prSet presAssocID="{61EAFE45-2F37-4AEB-8693-28F4C5240904}" presName="connTx" presStyleLbl="parChTrans1D2" presStyleIdx="2" presStyleCnt="5"/>
      <dgm:spPr/>
      <dgm:t>
        <a:bodyPr/>
        <a:lstStyle/>
        <a:p>
          <a:endParaRPr lang="ru-RU"/>
        </a:p>
      </dgm:t>
    </dgm:pt>
    <dgm:pt modelId="{414D852F-77A3-45E4-BF42-05064E06F0CF}" type="pres">
      <dgm:prSet presAssocID="{BD4FDB49-7094-438E-A51A-81B134638100}" presName="root2" presStyleCnt="0"/>
      <dgm:spPr/>
    </dgm:pt>
    <dgm:pt modelId="{C0CE4F6E-A3BB-4E0E-B91D-321C1959B5CE}" type="pres">
      <dgm:prSet presAssocID="{BD4FDB49-7094-438E-A51A-81B134638100}" presName="LevelTwoTextNode" presStyleLbl="node2" presStyleIdx="2" presStyleCnt="5" custScaleX="2671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7C7145-484F-46A4-ADD6-A4AE9D45FD42}" type="pres">
      <dgm:prSet presAssocID="{BD4FDB49-7094-438E-A51A-81B134638100}" presName="level3hierChild" presStyleCnt="0"/>
      <dgm:spPr/>
    </dgm:pt>
    <dgm:pt modelId="{91FA1548-7B4A-4315-882A-5FF49A8CCD18}" type="pres">
      <dgm:prSet presAssocID="{B784FF97-3F8A-4537-B794-E681F3F1CE61}" presName="conn2-1" presStyleLbl="parChTrans1D2" presStyleIdx="3" presStyleCnt="5"/>
      <dgm:spPr/>
      <dgm:t>
        <a:bodyPr/>
        <a:lstStyle/>
        <a:p>
          <a:endParaRPr lang="ru-RU"/>
        </a:p>
      </dgm:t>
    </dgm:pt>
    <dgm:pt modelId="{A34F912B-702A-4370-A09B-03EC950462DC}" type="pres">
      <dgm:prSet presAssocID="{B784FF97-3F8A-4537-B794-E681F3F1CE61}" presName="connTx" presStyleLbl="parChTrans1D2" presStyleIdx="3" presStyleCnt="5"/>
      <dgm:spPr/>
      <dgm:t>
        <a:bodyPr/>
        <a:lstStyle/>
        <a:p>
          <a:endParaRPr lang="ru-RU"/>
        </a:p>
      </dgm:t>
    </dgm:pt>
    <dgm:pt modelId="{371633E3-004A-44DC-9005-5920F217748E}" type="pres">
      <dgm:prSet presAssocID="{94562CE3-2AC0-47A4-B50B-261465D6C014}" presName="root2" presStyleCnt="0"/>
      <dgm:spPr/>
    </dgm:pt>
    <dgm:pt modelId="{73D1FC86-E34F-4D4B-8A7B-3B2C94294EA3}" type="pres">
      <dgm:prSet presAssocID="{94562CE3-2AC0-47A4-B50B-261465D6C014}" presName="LevelTwoTextNode" presStyleLbl="node2" presStyleIdx="3" presStyleCnt="5" custScaleX="26692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6537BF4-0589-4FF6-9BC1-5BA6E3D531BA}" type="pres">
      <dgm:prSet presAssocID="{94562CE3-2AC0-47A4-B50B-261465D6C014}" presName="level3hierChild" presStyleCnt="0"/>
      <dgm:spPr/>
    </dgm:pt>
    <dgm:pt modelId="{12D246FE-FE46-462F-B3C2-C67C659201E3}" type="pres">
      <dgm:prSet presAssocID="{09DBF69C-1AE8-44C6-89B0-6DE2460AF422}" presName="conn2-1" presStyleLbl="parChTrans1D2" presStyleIdx="4" presStyleCnt="5"/>
      <dgm:spPr/>
      <dgm:t>
        <a:bodyPr/>
        <a:lstStyle/>
        <a:p>
          <a:endParaRPr lang="ru-RU"/>
        </a:p>
      </dgm:t>
    </dgm:pt>
    <dgm:pt modelId="{97C64FCA-26E2-47F6-950B-DC96ACA64CF6}" type="pres">
      <dgm:prSet presAssocID="{09DBF69C-1AE8-44C6-89B0-6DE2460AF422}" presName="connTx" presStyleLbl="parChTrans1D2" presStyleIdx="4" presStyleCnt="5"/>
      <dgm:spPr/>
      <dgm:t>
        <a:bodyPr/>
        <a:lstStyle/>
        <a:p>
          <a:endParaRPr lang="ru-RU"/>
        </a:p>
      </dgm:t>
    </dgm:pt>
    <dgm:pt modelId="{712F2C9D-530B-4261-9BAC-78C261F16191}" type="pres">
      <dgm:prSet presAssocID="{8CAADDD1-AE15-4099-8E95-DC4ED3993A5E}" presName="root2" presStyleCnt="0"/>
      <dgm:spPr/>
    </dgm:pt>
    <dgm:pt modelId="{130E29F1-AF2C-48A3-A41C-80A2F89E2004}" type="pres">
      <dgm:prSet presAssocID="{8CAADDD1-AE15-4099-8E95-DC4ED3993A5E}" presName="LevelTwoTextNode" presStyleLbl="node2" presStyleIdx="4" presStyleCnt="5" custScaleX="26692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7A53862-C894-45BC-8894-56389CA4E496}" type="pres">
      <dgm:prSet presAssocID="{8CAADDD1-AE15-4099-8E95-DC4ED3993A5E}" presName="level3hierChild" presStyleCnt="0"/>
      <dgm:spPr/>
    </dgm:pt>
  </dgm:ptLst>
  <dgm:cxnLst>
    <dgm:cxn modelId="{106C6F99-0AE1-43AB-B427-983CD2018E89}" type="presOf" srcId="{DE510EA4-DDA4-4C31-BBBE-A8B3A3B11BF1}" destId="{FF28F423-E307-4916-B69A-DD1BE95FDA33}" srcOrd="0" destOrd="0" presId="urn:microsoft.com/office/officeart/2005/8/layout/hierarchy2"/>
    <dgm:cxn modelId="{8EFA3029-391B-4E29-8912-30988E3EE6B4}" type="presOf" srcId="{D60A090C-C4D5-4C49-B728-50B9947B4DA7}" destId="{7AFC93F6-AF27-48C8-A79A-B01745688C26}" srcOrd="0" destOrd="0" presId="urn:microsoft.com/office/officeart/2005/8/layout/hierarchy2"/>
    <dgm:cxn modelId="{5BB68A31-7FA7-4849-B3D6-E9524500B6A6}" srcId="{B60195DE-4FC4-486B-A971-583762F351CF}" destId="{94562CE3-2AC0-47A4-B50B-261465D6C014}" srcOrd="3" destOrd="0" parTransId="{B784FF97-3F8A-4537-B794-E681F3F1CE61}" sibTransId="{0149B7C3-27F9-458E-B6C0-A88BAF8668DD}"/>
    <dgm:cxn modelId="{7A99E7A3-E00C-4258-A9E4-A580B68BF19E}" type="presOf" srcId="{C726921B-5C2A-428B-9303-91011657D0D4}" destId="{20045C09-1F62-4F9F-8BCA-54393F29008D}" srcOrd="0" destOrd="0" presId="urn:microsoft.com/office/officeart/2005/8/layout/hierarchy2"/>
    <dgm:cxn modelId="{239344ED-D2B9-43C0-AB49-629EFA7384AF}" type="presOf" srcId="{BD4FDB49-7094-438E-A51A-81B134638100}" destId="{C0CE4F6E-A3BB-4E0E-B91D-321C1959B5CE}" srcOrd="0" destOrd="0" presId="urn:microsoft.com/office/officeart/2005/8/layout/hierarchy2"/>
    <dgm:cxn modelId="{F628AAC3-0C49-41FB-AAB1-A7BF3BAA970E}" type="presOf" srcId="{7F25DC08-355C-4914-B943-4F529FEA1E61}" destId="{1E9CCC1D-A374-4030-B241-DC20BEFCB19D}" srcOrd="1" destOrd="0" presId="urn:microsoft.com/office/officeart/2005/8/layout/hierarchy2"/>
    <dgm:cxn modelId="{64A45E39-693D-44A6-8CBF-C7C2221FCA05}" type="presOf" srcId="{61EAFE45-2F37-4AEB-8693-28F4C5240904}" destId="{6DCDB7B5-50C1-49BE-B80D-631E08843D23}" srcOrd="0" destOrd="0" presId="urn:microsoft.com/office/officeart/2005/8/layout/hierarchy2"/>
    <dgm:cxn modelId="{248E4DA8-1489-4E59-AB66-E01DC3148255}" srcId="{B60195DE-4FC4-486B-A971-583762F351CF}" destId="{BD4FDB49-7094-438E-A51A-81B134638100}" srcOrd="2" destOrd="0" parTransId="{61EAFE45-2F37-4AEB-8693-28F4C5240904}" sibTransId="{B8D7BE90-A654-409A-B7BC-BCA417C21880}"/>
    <dgm:cxn modelId="{E776517C-6A63-47B8-A53A-F311F3D21169}" type="presOf" srcId="{61EAFE45-2F37-4AEB-8693-28F4C5240904}" destId="{8DAB86BA-64E1-4CFE-A515-847AED5A2B89}" srcOrd="1" destOrd="0" presId="urn:microsoft.com/office/officeart/2005/8/layout/hierarchy2"/>
    <dgm:cxn modelId="{37E2B79B-9DC7-4B64-A7D7-08B79B7192F0}" type="presOf" srcId="{8CAADDD1-AE15-4099-8E95-DC4ED3993A5E}" destId="{130E29F1-AF2C-48A3-A41C-80A2F89E2004}" srcOrd="0" destOrd="0" presId="urn:microsoft.com/office/officeart/2005/8/layout/hierarchy2"/>
    <dgm:cxn modelId="{C3223C68-6993-4CF9-9037-2AC6EC526AF6}" type="presOf" srcId="{09DBF69C-1AE8-44C6-89B0-6DE2460AF422}" destId="{97C64FCA-26E2-47F6-950B-DC96ACA64CF6}" srcOrd="1" destOrd="0" presId="urn:microsoft.com/office/officeart/2005/8/layout/hierarchy2"/>
    <dgm:cxn modelId="{54186036-DDB0-4A93-841E-1CC151C9EA47}" type="presOf" srcId="{B784FF97-3F8A-4537-B794-E681F3F1CE61}" destId="{A34F912B-702A-4370-A09B-03EC950462DC}" srcOrd="1" destOrd="0" presId="urn:microsoft.com/office/officeart/2005/8/layout/hierarchy2"/>
    <dgm:cxn modelId="{EF526C26-3411-4A21-BD5C-A000726DF873}" srcId="{DE510EA4-DDA4-4C31-BBBE-A8B3A3B11BF1}" destId="{B60195DE-4FC4-486B-A971-583762F351CF}" srcOrd="0" destOrd="0" parTransId="{5B959C52-91FB-452B-BA9D-D43992FFA25E}" sibTransId="{A9BFFFD8-057C-4549-BA04-E0B5AA6E308E}"/>
    <dgm:cxn modelId="{E3CFB113-7965-4C18-B106-CE25942C09BA}" type="presOf" srcId="{B784FF97-3F8A-4537-B794-E681F3F1CE61}" destId="{91FA1548-7B4A-4315-882A-5FF49A8CCD18}" srcOrd="0" destOrd="0" presId="urn:microsoft.com/office/officeart/2005/8/layout/hierarchy2"/>
    <dgm:cxn modelId="{17B1D2E4-ED3E-499A-8944-1909040F2420}" type="presOf" srcId="{94562CE3-2AC0-47A4-B50B-261465D6C014}" destId="{73D1FC86-E34F-4D4B-8A7B-3B2C94294EA3}" srcOrd="0" destOrd="0" presId="urn:microsoft.com/office/officeart/2005/8/layout/hierarchy2"/>
    <dgm:cxn modelId="{03D4CF8E-CA93-4CB6-AC4F-90C39E296193}" type="presOf" srcId="{09DBF69C-1AE8-44C6-89B0-6DE2460AF422}" destId="{12D246FE-FE46-462F-B3C2-C67C659201E3}" srcOrd="0" destOrd="0" presId="urn:microsoft.com/office/officeart/2005/8/layout/hierarchy2"/>
    <dgm:cxn modelId="{531212A6-90AE-4A0C-B766-7544E7E1E1A3}" srcId="{B60195DE-4FC4-486B-A971-583762F351CF}" destId="{874C15C4-7C2A-4947-BEF1-FACF1DA0CAE2}" srcOrd="0" destOrd="0" parTransId="{7F25DC08-355C-4914-B943-4F529FEA1E61}" sibTransId="{DF0EFD60-61AF-4DBB-A011-E4FF567FE458}"/>
    <dgm:cxn modelId="{4B962BE1-2A63-4083-9B59-28A6DC8DEE82}" srcId="{B60195DE-4FC4-486B-A971-583762F351CF}" destId="{D60A090C-C4D5-4C49-B728-50B9947B4DA7}" srcOrd="1" destOrd="0" parTransId="{C726921B-5C2A-428B-9303-91011657D0D4}" sibTransId="{B0434340-7A9D-4618-943B-88F88C86089E}"/>
    <dgm:cxn modelId="{8253148E-2F77-4DA0-B771-110B97B1FF49}" type="presOf" srcId="{C726921B-5C2A-428B-9303-91011657D0D4}" destId="{77B15ABB-E680-4320-BD4E-5A0FED02397B}" srcOrd="1" destOrd="0" presId="urn:microsoft.com/office/officeart/2005/8/layout/hierarchy2"/>
    <dgm:cxn modelId="{1659C771-8F8F-43B6-8DAA-F696E2BD25BC}" type="presOf" srcId="{874C15C4-7C2A-4947-BEF1-FACF1DA0CAE2}" destId="{8C2495C0-4EC0-4306-AD2A-0D0A6E3448DF}" srcOrd="0" destOrd="0" presId="urn:microsoft.com/office/officeart/2005/8/layout/hierarchy2"/>
    <dgm:cxn modelId="{AC4D101F-7D43-4FA3-BCCE-CA76E2F7BCD3}" srcId="{B60195DE-4FC4-486B-A971-583762F351CF}" destId="{8CAADDD1-AE15-4099-8E95-DC4ED3993A5E}" srcOrd="4" destOrd="0" parTransId="{09DBF69C-1AE8-44C6-89B0-6DE2460AF422}" sibTransId="{007B7F3E-6932-4033-A7E3-F3A63125EBE1}"/>
    <dgm:cxn modelId="{09E17059-537A-4A43-BD45-C642F8AA6B0A}" type="presOf" srcId="{7F25DC08-355C-4914-B943-4F529FEA1E61}" destId="{6119FECD-FA0E-40EE-A80C-87A686E46B01}" srcOrd="0" destOrd="0" presId="urn:microsoft.com/office/officeart/2005/8/layout/hierarchy2"/>
    <dgm:cxn modelId="{B5036846-FE59-4144-A967-352CAFDFFFC8}" type="presOf" srcId="{B60195DE-4FC4-486B-A971-583762F351CF}" destId="{AA42E5F5-DDE9-4096-A0BD-02DB98AEA627}" srcOrd="0" destOrd="0" presId="urn:microsoft.com/office/officeart/2005/8/layout/hierarchy2"/>
    <dgm:cxn modelId="{A0AC8A3D-7EB9-42C5-BC8A-7A45AE84953D}" type="presParOf" srcId="{FF28F423-E307-4916-B69A-DD1BE95FDA33}" destId="{1A13FCB1-3DF5-4B69-91F0-1EBD0297FC82}" srcOrd="0" destOrd="0" presId="urn:microsoft.com/office/officeart/2005/8/layout/hierarchy2"/>
    <dgm:cxn modelId="{56C3E99E-C77C-4D45-A3DE-CD2D4E408E8D}" type="presParOf" srcId="{1A13FCB1-3DF5-4B69-91F0-1EBD0297FC82}" destId="{AA42E5F5-DDE9-4096-A0BD-02DB98AEA627}" srcOrd="0" destOrd="0" presId="urn:microsoft.com/office/officeart/2005/8/layout/hierarchy2"/>
    <dgm:cxn modelId="{318C8382-F971-4EAE-A887-BA7A7D70C451}" type="presParOf" srcId="{1A13FCB1-3DF5-4B69-91F0-1EBD0297FC82}" destId="{8DF7C436-D298-4BF8-A639-F9B173C4615F}" srcOrd="1" destOrd="0" presId="urn:microsoft.com/office/officeart/2005/8/layout/hierarchy2"/>
    <dgm:cxn modelId="{6F8F5F49-258D-4AE7-9B47-E1FADFB494AB}" type="presParOf" srcId="{8DF7C436-D298-4BF8-A639-F9B173C4615F}" destId="{6119FECD-FA0E-40EE-A80C-87A686E46B01}" srcOrd="0" destOrd="0" presId="urn:microsoft.com/office/officeart/2005/8/layout/hierarchy2"/>
    <dgm:cxn modelId="{B13F13AC-E3ED-4BA6-A864-77506A2E197A}" type="presParOf" srcId="{6119FECD-FA0E-40EE-A80C-87A686E46B01}" destId="{1E9CCC1D-A374-4030-B241-DC20BEFCB19D}" srcOrd="0" destOrd="0" presId="urn:microsoft.com/office/officeart/2005/8/layout/hierarchy2"/>
    <dgm:cxn modelId="{D610905B-BBAF-461A-93BE-252FE733C62F}" type="presParOf" srcId="{8DF7C436-D298-4BF8-A639-F9B173C4615F}" destId="{E116A63A-4879-43F4-A736-5A2ABA9149B1}" srcOrd="1" destOrd="0" presId="urn:microsoft.com/office/officeart/2005/8/layout/hierarchy2"/>
    <dgm:cxn modelId="{5E412443-58A0-4357-A93F-177DE9B19DA2}" type="presParOf" srcId="{E116A63A-4879-43F4-A736-5A2ABA9149B1}" destId="{8C2495C0-4EC0-4306-AD2A-0D0A6E3448DF}" srcOrd="0" destOrd="0" presId="urn:microsoft.com/office/officeart/2005/8/layout/hierarchy2"/>
    <dgm:cxn modelId="{C090DD85-4449-48B8-A0E2-53DD2B94A209}" type="presParOf" srcId="{E116A63A-4879-43F4-A736-5A2ABA9149B1}" destId="{D9990672-3EB9-4D5A-8CE1-1DC94830500F}" srcOrd="1" destOrd="0" presId="urn:microsoft.com/office/officeart/2005/8/layout/hierarchy2"/>
    <dgm:cxn modelId="{16E852C0-C565-47A9-A588-4C0F107C9629}" type="presParOf" srcId="{8DF7C436-D298-4BF8-A639-F9B173C4615F}" destId="{20045C09-1F62-4F9F-8BCA-54393F29008D}" srcOrd="2" destOrd="0" presId="urn:microsoft.com/office/officeart/2005/8/layout/hierarchy2"/>
    <dgm:cxn modelId="{EDB34A91-4B20-4C66-AD18-9E44F7ED6F4B}" type="presParOf" srcId="{20045C09-1F62-4F9F-8BCA-54393F29008D}" destId="{77B15ABB-E680-4320-BD4E-5A0FED02397B}" srcOrd="0" destOrd="0" presId="urn:microsoft.com/office/officeart/2005/8/layout/hierarchy2"/>
    <dgm:cxn modelId="{DEEAEC8D-4245-4CC7-A5C4-F7F91E42F768}" type="presParOf" srcId="{8DF7C436-D298-4BF8-A639-F9B173C4615F}" destId="{E7D69008-F1EA-41EF-952C-766694C5EED9}" srcOrd="3" destOrd="0" presId="urn:microsoft.com/office/officeart/2005/8/layout/hierarchy2"/>
    <dgm:cxn modelId="{00388088-EF9E-42C4-BEFA-D0AA6BAB54BF}" type="presParOf" srcId="{E7D69008-F1EA-41EF-952C-766694C5EED9}" destId="{7AFC93F6-AF27-48C8-A79A-B01745688C26}" srcOrd="0" destOrd="0" presId="urn:microsoft.com/office/officeart/2005/8/layout/hierarchy2"/>
    <dgm:cxn modelId="{B861BB85-A34D-4C68-AC88-AC0CDCE4578B}" type="presParOf" srcId="{E7D69008-F1EA-41EF-952C-766694C5EED9}" destId="{10C5E517-67FA-425E-BD3B-721509B4EFDD}" srcOrd="1" destOrd="0" presId="urn:microsoft.com/office/officeart/2005/8/layout/hierarchy2"/>
    <dgm:cxn modelId="{FBC8B39F-D1EB-48AF-A389-372E35267B9B}" type="presParOf" srcId="{8DF7C436-D298-4BF8-A639-F9B173C4615F}" destId="{6DCDB7B5-50C1-49BE-B80D-631E08843D23}" srcOrd="4" destOrd="0" presId="urn:microsoft.com/office/officeart/2005/8/layout/hierarchy2"/>
    <dgm:cxn modelId="{AF7E2419-430C-44DB-910D-99295E6A47A2}" type="presParOf" srcId="{6DCDB7B5-50C1-49BE-B80D-631E08843D23}" destId="{8DAB86BA-64E1-4CFE-A515-847AED5A2B89}" srcOrd="0" destOrd="0" presId="urn:microsoft.com/office/officeart/2005/8/layout/hierarchy2"/>
    <dgm:cxn modelId="{224C8145-94D1-4292-9461-292895DADB4C}" type="presParOf" srcId="{8DF7C436-D298-4BF8-A639-F9B173C4615F}" destId="{414D852F-77A3-45E4-BF42-05064E06F0CF}" srcOrd="5" destOrd="0" presId="urn:microsoft.com/office/officeart/2005/8/layout/hierarchy2"/>
    <dgm:cxn modelId="{695C0E94-7E51-453F-AE7B-53D6F1632E3C}" type="presParOf" srcId="{414D852F-77A3-45E4-BF42-05064E06F0CF}" destId="{C0CE4F6E-A3BB-4E0E-B91D-321C1959B5CE}" srcOrd="0" destOrd="0" presId="urn:microsoft.com/office/officeart/2005/8/layout/hierarchy2"/>
    <dgm:cxn modelId="{A6FFC594-2134-43C3-B9C0-7C825E8DBD75}" type="presParOf" srcId="{414D852F-77A3-45E4-BF42-05064E06F0CF}" destId="{BE7C7145-484F-46A4-ADD6-A4AE9D45FD42}" srcOrd="1" destOrd="0" presId="urn:microsoft.com/office/officeart/2005/8/layout/hierarchy2"/>
    <dgm:cxn modelId="{480C1DAD-165B-4FE4-AF21-59720B74982E}" type="presParOf" srcId="{8DF7C436-D298-4BF8-A639-F9B173C4615F}" destId="{91FA1548-7B4A-4315-882A-5FF49A8CCD18}" srcOrd="6" destOrd="0" presId="urn:microsoft.com/office/officeart/2005/8/layout/hierarchy2"/>
    <dgm:cxn modelId="{0376C5DD-829E-4AE8-ADB4-CEDF066D8150}" type="presParOf" srcId="{91FA1548-7B4A-4315-882A-5FF49A8CCD18}" destId="{A34F912B-702A-4370-A09B-03EC950462DC}" srcOrd="0" destOrd="0" presId="urn:microsoft.com/office/officeart/2005/8/layout/hierarchy2"/>
    <dgm:cxn modelId="{42F1D8B3-A48F-4DB7-8B6E-B56E2D42B909}" type="presParOf" srcId="{8DF7C436-D298-4BF8-A639-F9B173C4615F}" destId="{371633E3-004A-44DC-9005-5920F217748E}" srcOrd="7" destOrd="0" presId="urn:microsoft.com/office/officeart/2005/8/layout/hierarchy2"/>
    <dgm:cxn modelId="{EB2C8446-969D-46BF-A9BD-EE58A2A73CEB}" type="presParOf" srcId="{371633E3-004A-44DC-9005-5920F217748E}" destId="{73D1FC86-E34F-4D4B-8A7B-3B2C94294EA3}" srcOrd="0" destOrd="0" presId="urn:microsoft.com/office/officeart/2005/8/layout/hierarchy2"/>
    <dgm:cxn modelId="{6A52FCD4-A96F-4642-A0E9-3AC9425FF4B2}" type="presParOf" srcId="{371633E3-004A-44DC-9005-5920F217748E}" destId="{86537BF4-0589-4FF6-9BC1-5BA6E3D531BA}" srcOrd="1" destOrd="0" presId="urn:microsoft.com/office/officeart/2005/8/layout/hierarchy2"/>
    <dgm:cxn modelId="{B182FA2B-24C6-4D00-810C-82FCFACCEF79}" type="presParOf" srcId="{8DF7C436-D298-4BF8-A639-F9B173C4615F}" destId="{12D246FE-FE46-462F-B3C2-C67C659201E3}" srcOrd="8" destOrd="0" presId="urn:microsoft.com/office/officeart/2005/8/layout/hierarchy2"/>
    <dgm:cxn modelId="{5252640E-DC08-48FE-80CA-384762E1A70F}" type="presParOf" srcId="{12D246FE-FE46-462F-B3C2-C67C659201E3}" destId="{97C64FCA-26E2-47F6-950B-DC96ACA64CF6}" srcOrd="0" destOrd="0" presId="urn:microsoft.com/office/officeart/2005/8/layout/hierarchy2"/>
    <dgm:cxn modelId="{4588186A-A501-40DE-9A82-B57DA9CC813C}" type="presParOf" srcId="{8DF7C436-D298-4BF8-A639-F9B173C4615F}" destId="{712F2C9D-530B-4261-9BAC-78C261F16191}" srcOrd="9" destOrd="0" presId="urn:microsoft.com/office/officeart/2005/8/layout/hierarchy2"/>
    <dgm:cxn modelId="{7DF84B6B-BDCF-4FE6-9EC9-9B5998E2E62B}" type="presParOf" srcId="{712F2C9D-530B-4261-9BAC-78C261F16191}" destId="{130E29F1-AF2C-48A3-A41C-80A2F89E2004}" srcOrd="0" destOrd="0" presId="urn:microsoft.com/office/officeart/2005/8/layout/hierarchy2"/>
    <dgm:cxn modelId="{209F3D44-F2EF-4FED-89D9-34CE349DA5E0}" type="presParOf" srcId="{712F2C9D-530B-4261-9BAC-78C261F16191}" destId="{E7A53862-C894-45BC-8894-56389CA4E49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B966E5A-FC4F-4758-B8CD-BDB996DD03FC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2EA828C-FB78-409A-8997-5E9532F878D6}">
      <dgm:prSet phldrT="[Текст]" custT="1"/>
      <dgm:spPr/>
      <dgm:t>
        <a:bodyPr/>
        <a:lstStyle/>
        <a:p>
          <a:pPr algn="ctr"/>
          <a:r>
            <a:rPr lang="ru-RU" sz="2800" b="1" i="1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no Pro Caption" pitchFamily="18" charset="0"/>
            </a:rPr>
            <a:t>Князь Владимир  </a:t>
          </a:r>
          <a:r>
            <a:rPr lang="en-US" sz="2800" b="1" i="1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no Pro Caption" pitchFamily="18" charset="0"/>
            </a:rPr>
            <a:t>II </a:t>
          </a:r>
          <a:r>
            <a:rPr lang="ru-RU" sz="2800" b="1" i="1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no Pro Caption" pitchFamily="18" charset="0"/>
            </a:rPr>
            <a:t>Мономах (1053 – 1125).                    </a:t>
          </a:r>
          <a:r>
            <a:rPr lang="ru-RU" sz="2400" dirty="0" smtClean="0"/>
            <a:t>Внук Ярослава Мудрого, сын Всеволода </a:t>
          </a:r>
          <a:r>
            <a:rPr lang="en-US" sz="2400" dirty="0" smtClean="0"/>
            <a:t>I</a:t>
          </a:r>
          <a:r>
            <a:rPr lang="ru-RU" sz="2400" dirty="0" smtClean="0"/>
            <a:t> и Марии (дочь византийского императора Константина </a:t>
          </a:r>
          <a:r>
            <a:rPr lang="en-US" sz="2400" dirty="0" smtClean="0"/>
            <a:t>IX </a:t>
          </a:r>
          <a:r>
            <a:rPr lang="ru-RU" sz="2400" dirty="0" smtClean="0"/>
            <a:t>Мономаха).</a:t>
          </a:r>
          <a:endParaRPr lang="ru-RU" sz="2400" dirty="0"/>
        </a:p>
      </dgm:t>
    </dgm:pt>
    <dgm:pt modelId="{7E7C513C-4357-4C87-A01C-A005D0EAEE51}" type="parTrans" cxnId="{A2B62A62-E0AC-430F-9C1C-AA1D4EFF5A2D}">
      <dgm:prSet/>
      <dgm:spPr/>
      <dgm:t>
        <a:bodyPr/>
        <a:lstStyle/>
        <a:p>
          <a:endParaRPr lang="ru-RU"/>
        </a:p>
      </dgm:t>
    </dgm:pt>
    <dgm:pt modelId="{56A3E93E-BADB-42BA-9BCF-65AE04E3B2D0}" type="sibTrans" cxnId="{A2B62A62-E0AC-430F-9C1C-AA1D4EFF5A2D}">
      <dgm:prSet/>
      <dgm:spPr/>
      <dgm:t>
        <a:bodyPr/>
        <a:lstStyle/>
        <a:p>
          <a:endParaRPr lang="ru-RU"/>
        </a:p>
      </dgm:t>
    </dgm:pt>
    <dgm:pt modelId="{843047E7-F4C6-4769-9EA4-0263B2DF6F50}">
      <dgm:prSet phldrT="[Текст]" custT="1"/>
      <dgm:spPr/>
      <dgm:t>
        <a:bodyPr/>
        <a:lstStyle/>
        <a:p>
          <a:r>
            <a:rPr lang="ru-RU" sz="2400" dirty="0" smtClean="0">
              <a:cs typeface="Estrangelo Edessa" pitchFamily="66"/>
            </a:rPr>
            <a:t>Завоевал авторитет на Руси как организатор успешных    походов князей против половцев (1103, 1109, 1111)</a:t>
          </a:r>
          <a:endParaRPr lang="ru-RU" sz="2400" dirty="0">
            <a:cs typeface="Estrangelo Edessa" pitchFamily="66"/>
          </a:endParaRPr>
        </a:p>
      </dgm:t>
    </dgm:pt>
    <dgm:pt modelId="{DBBC660B-95E1-485A-AB4A-9DD4309044B0}" type="parTrans" cxnId="{34C5CA8C-420E-4AA0-A3ED-6657FCD1568D}">
      <dgm:prSet/>
      <dgm:spPr/>
      <dgm:t>
        <a:bodyPr/>
        <a:lstStyle/>
        <a:p>
          <a:endParaRPr lang="ru-RU"/>
        </a:p>
      </dgm:t>
    </dgm:pt>
    <dgm:pt modelId="{68E86078-3E33-4037-8514-CFBDFB8A63D8}" type="sibTrans" cxnId="{34C5CA8C-420E-4AA0-A3ED-6657FCD1568D}">
      <dgm:prSet/>
      <dgm:spPr/>
      <dgm:t>
        <a:bodyPr/>
        <a:lstStyle/>
        <a:p>
          <a:endParaRPr lang="ru-RU"/>
        </a:p>
      </dgm:t>
    </dgm:pt>
    <dgm:pt modelId="{8F56622F-53F9-4852-B470-981640FB0B43}">
      <dgm:prSet phldrT="[Текст]" custT="1"/>
      <dgm:spPr/>
      <dgm:t>
        <a:bodyPr/>
        <a:lstStyle/>
        <a:p>
          <a:r>
            <a:rPr lang="ru-RU" sz="2400" dirty="0" smtClean="0">
              <a:cs typeface="Estrangelo Edessa" pitchFamily="66"/>
            </a:rPr>
            <a:t>Продолжил политику укрепления династических                   связей с Европой. Был женат на дочери английского           короля Гарольда </a:t>
          </a:r>
          <a:r>
            <a:rPr lang="en-US" sz="2400" dirty="0" smtClean="0">
              <a:cs typeface="Estrangelo Edessa" pitchFamily="66"/>
            </a:rPr>
            <a:t>II</a:t>
          </a:r>
          <a:r>
            <a:rPr lang="ru-RU" sz="2400" dirty="0" smtClean="0">
              <a:cs typeface="Estrangelo Edessa" pitchFamily="66"/>
            </a:rPr>
            <a:t> Гите</a:t>
          </a:r>
          <a:endParaRPr lang="ru-RU" sz="2400" dirty="0">
            <a:cs typeface="Estrangelo Edessa" pitchFamily="66"/>
          </a:endParaRPr>
        </a:p>
      </dgm:t>
    </dgm:pt>
    <dgm:pt modelId="{6661474A-4527-40C0-BFCC-ED80E4A266B8}" type="parTrans" cxnId="{9F72E531-26C0-4E3A-B106-9337CAE51253}">
      <dgm:prSet/>
      <dgm:spPr/>
      <dgm:t>
        <a:bodyPr/>
        <a:lstStyle/>
        <a:p>
          <a:endParaRPr lang="ru-RU"/>
        </a:p>
      </dgm:t>
    </dgm:pt>
    <dgm:pt modelId="{93BDC266-13D7-4E42-8936-47047AED135D}" type="sibTrans" cxnId="{9F72E531-26C0-4E3A-B106-9337CAE51253}">
      <dgm:prSet/>
      <dgm:spPr/>
      <dgm:t>
        <a:bodyPr/>
        <a:lstStyle/>
        <a:p>
          <a:endParaRPr lang="ru-RU"/>
        </a:p>
      </dgm:t>
    </dgm:pt>
    <dgm:pt modelId="{F68FC108-DC63-48A3-9E8D-E1D62F44D1DE}">
      <dgm:prSet custT="1"/>
      <dgm:spPr/>
      <dgm:t>
        <a:bodyPr/>
        <a:lstStyle/>
        <a:p>
          <a:r>
            <a:rPr lang="ru-RU" sz="2400" dirty="0" smtClean="0">
              <a:cs typeface="Estrangelo Edessa" pitchFamily="66"/>
            </a:rPr>
            <a:t>Выступал за единство Руси. Участник </a:t>
          </a:r>
          <a:r>
            <a:rPr lang="ru-RU" sz="2400" dirty="0" err="1" smtClean="0">
              <a:cs typeface="Estrangelo Edessa" pitchFamily="66"/>
            </a:rPr>
            <a:t>Любечского</a:t>
          </a:r>
          <a:r>
            <a:rPr lang="ru-RU" sz="2400" dirty="0" smtClean="0">
              <a:cs typeface="Estrangelo Edessa" pitchFamily="66"/>
            </a:rPr>
            <a:t> съезда  (1097), на котором рассматривались вопросы междоусобиц, принципы владения и наследования княжеских земель</a:t>
          </a:r>
          <a:endParaRPr lang="ru-RU" sz="2400" dirty="0">
            <a:cs typeface="Estrangelo Edessa" pitchFamily="66"/>
          </a:endParaRPr>
        </a:p>
      </dgm:t>
    </dgm:pt>
    <dgm:pt modelId="{CDB8854D-416A-48AC-8C97-DAF3B5E18103}" type="parTrans" cxnId="{725D0D12-BF59-4EF3-B75B-8A8693660CF2}">
      <dgm:prSet/>
      <dgm:spPr/>
      <dgm:t>
        <a:bodyPr/>
        <a:lstStyle/>
        <a:p>
          <a:endParaRPr lang="ru-RU"/>
        </a:p>
      </dgm:t>
    </dgm:pt>
    <dgm:pt modelId="{DD901649-68EA-4ACA-B7D4-E7085F44FE9F}" type="sibTrans" cxnId="{725D0D12-BF59-4EF3-B75B-8A8693660CF2}">
      <dgm:prSet/>
      <dgm:spPr/>
      <dgm:t>
        <a:bodyPr/>
        <a:lstStyle/>
        <a:p>
          <a:endParaRPr lang="ru-RU"/>
        </a:p>
      </dgm:t>
    </dgm:pt>
    <dgm:pt modelId="{90F9EBDF-0948-40C1-9B20-10FCFD86B20F}">
      <dgm:prSet custT="1"/>
      <dgm:spPr/>
      <dgm:t>
        <a:bodyPr/>
        <a:lstStyle/>
        <a:p>
          <a:r>
            <a:rPr lang="ru-RU" sz="2400" dirty="0" smtClean="0">
              <a:cs typeface="Estrangelo Edessa" pitchFamily="66"/>
            </a:rPr>
            <a:t>Остановил распад Древнерусского государства. Для этого написал «Поучение», в котором осуждал усобицы и       призывал к единству русской земли</a:t>
          </a:r>
          <a:endParaRPr lang="ru-RU" sz="2400" dirty="0">
            <a:cs typeface="Estrangelo Edessa" pitchFamily="66"/>
          </a:endParaRPr>
        </a:p>
      </dgm:t>
    </dgm:pt>
    <dgm:pt modelId="{3D5A6FC9-8F87-48D5-809C-BC00CB2F9608}" type="parTrans" cxnId="{BD54A57E-3D79-4A15-AEAA-AE9B1B65B318}">
      <dgm:prSet/>
      <dgm:spPr/>
      <dgm:t>
        <a:bodyPr/>
        <a:lstStyle/>
        <a:p>
          <a:endParaRPr lang="ru-RU"/>
        </a:p>
      </dgm:t>
    </dgm:pt>
    <dgm:pt modelId="{F289958F-66E2-4B52-8354-C6ABFCE8AF29}" type="sibTrans" cxnId="{BD54A57E-3D79-4A15-AEAA-AE9B1B65B318}">
      <dgm:prSet/>
      <dgm:spPr/>
      <dgm:t>
        <a:bodyPr/>
        <a:lstStyle/>
        <a:p>
          <a:endParaRPr lang="ru-RU"/>
        </a:p>
      </dgm:t>
    </dgm:pt>
    <dgm:pt modelId="{1FF79D95-DD49-43D4-8C67-4DCEE7DAD8B1}">
      <dgm:prSet custT="1"/>
      <dgm:spPr/>
      <dgm:t>
        <a:bodyPr/>
        <a:lstStyle/>
        <a:p>
          <a:r>
            <a:rPr lang="ru-RU" sz="2400" dirty="0" smtClean="0">
              <a:cs typeface="Estrangelo Edessa" pitchFamily="66"/>
            </a:rPr>
            <a:t>Был призван на княжение в Киев во время народного восстания 1113 г., последовавшего после смерти Святополка </a:t>
          </a:r>
          <a:r>
            <a:rPr lang="en-US" sz="2400" dirty="0" smtClean="0">
              <a:cs typeface="Estrangelo Edessa" pitchFamily="66"/>
            </a:rPr>
            <a:t>II</a:t>
          </a:r>
          <a:endParaRPr lang="ru-RU" sz="2400" dirty="0">
            <a:cs typeface="Estrangelo Edessa" pitchFamily="66"/>
          </a:endParaRPr>
        </a:p>
      </dgm:t>
    </dgm:pt>
    <dgm:pt modelId="{D32F5BC2-2DB7-49FD-B6C4-A434DD31A39D}" type="parTrans" cxnId="{94AD9824-4D72-4211-9497-039CA2A81EDD}">
      <dgm:prSet/>
      <dgm:spPr/>
      <dgm:t>
        <a:bodyPr/>
        <a:lstStyle/>
        <a:p>
          <a:endParaRPr lang="ru-RU"/>
        </a:p>
      </dgm:t>
    </dgm:pt>
    <dgm:pt modelId="{7688E5C0-835D-4721-95C5-A0781D2A343D}" type="sibTrans" cxnId="{94AD9824-4D72-4211-9497-039CA2A81EDD}">
      <dgm:prSet/>
      <dgm:spPr/>
      <dgm:t>
        <a:bodyPr/>
        <a:lstStyle/>
        <a:p>
          <a:endParaRPr lang="ru-RU"/>
        </a:p>
      </dgm:t>
    </dgm:pt>
    <dgm:pt modelId="{303668FB-112F-427F-887A-4B2E8A64D373}">
      <dgm:prSet custT="1"/>
      <dgm:spPr/>
      <dgm:t>
        <a:bodyPr/>
        <a:lstStyle/>
        <a:p>
          <a:r>
            <a:rPr lang="ru-RU" sz="2400" dirty="0" smtClean="0">
              <a:cs typeface="Estrangelo Edessa" pitchFamily="66"/>
            </a:rPr>
            <a:t>Ввёл</a:t>
          </a:r>
          <a:r>
            <a:rPr lang="en-US" sz="2400" dirty="0" smtClean="0">
              <a:cs typeface="Estrangelo Edessa" pitchFamily="66"/>
            </a:rPr>
            <a:t> </a:t>
          </a:r>
          <a:r>
            <a:rPr lang="ru-RU" sz="2400" dirty="0" smtClean="0">
              <a:cs typeface="Estrangelo Edessa" pitchFamily="66"/>
            </a:rPr>
            <a:t>в действие «Устав Владимира Мономаха», где законом были ограничены проценты по займам и запрещено обращать в рабство отрабатывающих долг зависимых людей</a:t>
          </a:r>
          <a:endParaRPr lang="ru-RU" sz="2400" dirty="0">
            <a:cs typeface="Estrangelo Edessa" pitchFamily="66"/>
          </a:endParaRPr>
        </a:p>
      </dgm:t>
    </dgm:pt>
    <dgm:pt modelId="{1333F507-530F-45FD-AB23-B6920E42CFE6}" type="parTrans" cxnId="{C467EA36-5B21-453B-B3D0-80B5FAE672FA}">
      <dgm:prSet/>
      <dgm:spPr/>
      <dgm:t>
        <a:bodyPr/>
        <a:lstStyle/>
        <a:p>
          <a:endParaRPr lang="ru-RU"/>
        </a:p>
      </dgm:t>
    </dgm:pt>
    <dgm:pt modelId="{BF0BF975-65BB-459F-AF35-2877273472CA}" type="sibTrans" cxnId="{C467EA36-5B21-453B-B3D0-80B5FAE672FA}">
      <dgm:prSet/>
      <dgm:spPr/>
      <dgm:t>
        <a:bodyPr/>
        <a:lstStyle/>
        <a:p>
          <a:endParaRPr lang="ru-RU"/>
        </a:p>
      </dgm:t>
    </dgm:pt>
    <dgm:pt modelId="{0624C540-70F2-4983-BE4F-2C2C480C5209}" type="pres">
      <dgm:prSet presAssocID="{CB966E5A-FC4F-4758-B8CD-BDB996DD03F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783D722-BE38-4C7E-9F38-67BF4695CDE3}" type="pres">
      <dgm:prSet presAssocID="{62EA828C-FB78-409A-8997-5E9532F878D6}" presName="parentText" presStyleLbl="node1" presStyleIdx="0" presStyleCnt="1" custScaleY="9896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DEA2CD-BFC0-4AC7-B4F3-5AA24A70DF4C}" type="pres">
      <dgm:prSet presAssocID="{62EA828C-FB78-409A-8997-5E9532F878D6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BD10076-63E2-403C-86F6-0A4897B96FF4}" type="presOf" srcId="{CB966E5A-FC4F-4758-B8CD-BDB996DD03FC}" destId="{0624C540-70F2-4983-BE4F-2C2C480C5209}" srcOrd="0" destOrd="0" presId="urn:microsoft.com/office/officeart/2005/8/layout/vList2"/>
    <dgm:cxn modelId="{9F72E531-26C0-4E3A-B106-9337CAE51253}" srcId="{62EA828C-FB78-409A-8997-5E9532F878D6}" destId="{8F56622F-53F9-4852-B470-981640FB0B43}" srcOrd="5" destOrd="0" parTransId="{6661474A-4527-40C0-BFCC-ED80E4A266B8}" sibTransId="{93BDC266-13D7-4E42-8936-47047AED135D}"/>
    <dgm:cxn modelId="{FD6BAD5F-3759-4615-8E12-BC7226F1EECB}" type="presOf" srcId="{8F56622F-53F9-4852-B470-981640FB0B43}" destId="{DFDEA2CD-BFC0-4AC7-B4F3-5AA24A70DF4C}" srcOrd="0" destOrd="5" presId="urn:microsoft.com/office/officeart/2005/8/layout/vList2"/>
    <dgm:cxn modelId="{725D0D12-BF59-4EF3-B75B-8A8693660CF2}" srcId="{62EA828C-FB78-409A-8997-5E9532F878D6}" destId="{F68FC108-DC63-48A3-9E8D-E1D62F44D1DE}" srcOrd="1" destOrd="0" parTransId="{CDB8854D-416A-48AC-8C97-DAF3B5E18103}" sibTransId="{DD901649-68EA-4ACA-B7D4-E7085F44FE9F}"/>
    <dgm:cxn modelId="{B58D27F9-F4E4-4EFF-AC86-262CF1437936}" type="presOf" srcId="{1FF79D95-DD49-43D4-8C67-4DCEE7DAD8B1}" destId="{DFDEA2CD-BFC0-4AC7-B4F3-5AA24A70DF4C}" srcOrd="0" destOrd="2" presId="urn:microsoft.com/office/officeart/2005/8/layout/vList2"/>
    <dgm:cxn modelId="{36575822-C5D7-4164-ABAE-794A2B4EED2E}" type="presOf" srcId="{90F9EBDF-0948-40C1-9B20-10FCFD86B20F}" destId="{DFDEA2CD-BFC0-4AC7-B4F3-5AA24A70DF4C}" srcOrd="0" destOrd="4" presId="urn:microsoft.com/office/officeart/2005/8/layout/vList2"/>
    <dgm:cxn modelId="{94AD9824-4D72-4211-9497-039CA2A81EDD}" srcId="{62EA828C-FB78-409A-8997-5E9532F878D6}" destId="{1FF79D95-DD49-43D4-8C67-4DCEE7DAD8B1}" srcOrd="2" destOrd="0" parTransId="{D32F5BC2-2DB7-49FD-B6C4-A434DD31A39D}" sibTransId="{7688E5C0-835D-4721-95C5-A0781D2A343D}"/>
    <dgm:cxn modelId="{C467EA36-5B21-453B-B3D0-80B5FAE672FA}" srcId="{62EA828C-FB78-409A-8997-5E9532F878D6}" destId="{303668FB-112F-427F-887A-4B2E8A64D373}" srcOrd="3" destOrd="0" parTransId="{1333F507-530F-45FD-AB23-B6920E42CFE6}" sibTransId="{BF0BF975-65BB-459F-AF35-2877273472CA}"/>
    <dgm:cxn modelId="{BD54A57E-3D79-4A15-AEAA-AE9B1B65B318}" srcId="{62EA828C-FB78-409A-8997-5E9532F878D6}" destId="{90F9EBDF-0948-40C1-9B20-10FCFD86B20F}" srcOrd="4" destOrd="0" parTransId="{3D5A6FC9-8F87-48D5-809C-BC00CB2F9608}" sibTransId="{F289958F-66E2-4B52-8354-C6ABFCE8AF29}"/>
    <dgm:cxn modelId="{34C5CA8C-420E-4AA0-A3ED-6657FCD1568D}" srcId="{62EA828C-FB78-409A-8997-5E9532F878D6}" destId="{843047E7-F4C6-4769-9EA4-0263B2DF6F50}" srcOrd="0" destOrd="0" parTransId="{DBBC660B-95E1-485A-AB4A-9DD4309044B0}" sibTransId="{68E86078-3E33-4037-8514-CFBDFB8A63D8}"/>
    <dgm:cxn modelId="{0518FAA5-E743-459E-B9EB-E49ED108CC37}" type="presOf" srcId="{62EA828C-FB78-409A-8997-5E9532F878D6}" destId="{D783D722-BE38-4C7E-9F38-67BF4695CDE3}" srcOrd="0" destOrd="0" presId="urn:microsoft.com/office/officeart/2005/8/layout/vList2"/>
    <dgm:cxn modelId="{A2B62A62-E0AC-430F-9C1C-AA1D4EFF5A2D}" srcId="{CB966E5A-FC4F-4758-B8CD-BDB996DD03FC}" destId="{62EA828C-FB78-409A-8997-5E9532F878D6}" srcOrd="0" destOrd="0" parTransId="{7E7C513C-4357-4C87-A01C-A005D0EAEE51}" sibTransId="{56A3E93E-BADB-42BA-9BCF-65AE04E3B2D0}"/>
    <dgm:cxn modelId="{B73078C7-0FC1-4417-83E9-51F21ED9D660}" type="presOf" srcId="{843047E7-F4C6-4769-9EA4-0263B2DF6F50}" destId="{DFDEA2CD-BFC0-4AC7-B4F3-5AA24A70DF4C}" srcOrd="0" destOrd="0" presId="urn:microsoft.com/office/officeart/2005/8/layout/vList2"/>
    <dgm:cxn modelId="{DD237AB5-303B-450E-85A2-100E2DEBAADC}" type="presOf" srcId="{303668FB-112F-427F-887A-4B2E8A64D373}" destId="{DFDEA2CD-BFC0-4AC7-B4F3-5AA24A70DF4C}" srcOrd="0" destOrd="3" presId="urn:microsoft.com/office/officeart/2005/8/layout/vList2"/>
    <dgm:cxn modelId="{8E26915F-4769-4D8B-AA27-4EC6C8BD6B0E}" type="presOf" srcId="{F68FC108-DC63-48A3-9E8D-E1D62F44D1DE}" destId="{DFDEA2CD-BFC0-4AC7-B4F3-5AA24A70DF4C}" srcOrd="0" destOrd="1" presId="urn:microsoft.com/office/officeart/2005/8/layout/vList2"/>
    <dgm:cxn modelId="{1A1B1807-3535-4A1A-879C-40F52CAEF843}" type="presParOf" srcId="{0624C540-70F2-4983-BE4F-2C2C480C5209}" destId="{D783D722-BE38-4C7E-9F38-67BF4695CDE3}" srcOrd="0" destOrd="0" presId="urn:microsoft.com/office/officeart/2005/8/layout/vList2"/>
    <dgm:cxn modelId="{5F3E8C7D-AEA7-4797-BEF3-4E7EF6B54BF7}" type="presParOf" srcId="{0624C540-70F2-4983-BE4F-2C2C480C5209}" destId="{DFDEA2CD-BFC0-4AC7-B4F3-5AA24A70DF4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94FF70-AE1B-4160-8662-2982EA1A3578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DD964BB-1028-4017-B58F-D17E9D113A6F}">
      <dgm:prSet phldrT="[Текст]" custT="1"/>
      <dgm:spPr/>
      <dgm:t>
        <a:bodyPr/>
        <a:lstStyle/>
        <a:p>
          <a:r>
            <a:rPr lang="ru-RU" sz="2800" b="1" dirty="0" smtClean="0">
              <a:solidFill>
                <a:schemeClr val="tx1"/>
              </a:solidFill>
              <a:latin typeface="Comic Sans MS" pitchFamily="66" charset="0"/>
            </a:rPr>
            <a:t>Теории возникновения государства восточных славян</a:t>
          </a:r>
          <a:endParaRPr lang="ru-RU" sz="2800" b="1" dirty="0">
            <a:solidFill>
              <a:schemeClr val="tx1"/>
            </a:solidFill>
            <a:latin typeface="Comic Sans MS" pitchFamily="66" charset="0"/>
          </a:endParaRPr>
        </a:p>
      </dgm:t>
    </dgm:pt>
    <dgm:pt modelId="{3A2E07CF-2072-4185-B80F-8B0745905AD3}" type="parTrans" cxnId="{2B3791BE-813D-45D2-BB04-DB8D876AC767}">
      <dgm:prSet/>
      <dgm:spPr/>
      <dgm:t>
        <a:bodyPr/>
        <a:lstStyle/>
        <a:p>
          <a:endParaRPr lang="ru-RU"/>
        </a:p>
      </dgm:t>
    </dgm:pt>
    <dgm:pt modelId="{3AE19C75-9C16-4F8D-B4C1-AF5BB1A1BB61}" type="sibTrans" cxnId="{2B3791BE-813D-45D2-BB04-DB8D876AC767}">
      <dgm:prSet/>
      <dgm:spPr/>
      <dgm:t>
        <a:bodyPr/>
        <a:lstStyle/>
        <a:p>
          <a:endParaRPr lang="ru-RU"/>
        </a:p>
      </dgm:t>
    </dgm:pt>
    <dgm:pt modelId="{8B9C6634-0F65-487F-A41F-186CD72809BF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Comic Sans MS" pitchFamily="66" charset="0"/>
            </a:rPr>
            <a:t>Славянская, или антинорманнская: </a:t>
          </a:r>
          <a:r>
            <a:rPr lang="ru-RU" dirty="0" smtClean="0"/>
            <a:t>отрицается роль варягов в образовании Древнерусского государства и призвание их на княжение </a:t>
          </a:r>
        </a:p>
        <a:p>
          <a:r>
            <a:rPr lang="ru-RU" dirty="0" smtClean="0"/>
            <a:t>(М. В. Ломоносов</a:t>
          </a:r>
          <a:r>
            <a:rPr lang="en-US" dirty="0" smtClean="0"/>
            <a:t> XVIII</a:t>
          </a:r>
          <a:r>
            <a:rPr lang="ru-RU" dirty="0" smtClean="0"/>
            <a:t> век,</a:t>
          </a:r>
        </a:p>
        <a:p>
          <a:r>
            <a:rPr lang="ru-RU" dirty="0" smtClean="0"/>
            <a:t> Б. А. Рыбаков </a:t>
          </a:r>
          <a:r>
            <a:rPr lang="en-US" dirty="0" smtClean="0"/>
            <a:t>        XX</a:t>
          </a:r>
          <a:r>
            <a:rPr lang="ru-RU" dirty="0" smtClean="0"/>
            <a:t> век)</a:t>
          </a:r>
          <a:endParaRPr lang="ru-RU" dirty="0"/>
        </a:p>
      </dgm:t>
    </dgm:pt>
    <dgm:pt modelId="{E0F14DB6-C198-41E1-8400-6FB883D269F7}" type="parTrans" cxnId="{85A44CB4-BE3D-4642-A006-0EC5D29B43A3}">
      <dgm:prSet/>
      <dgm:spPr/>
      <dgm:t>
        <a:bodyPr/>
        <a:lstStyle/>
        <a:p>
          <a:endParaRPr lang="ru-RU" dirty="0"/>
        </a:p>
      </dgm:t>
    </dgm:pt>
    <dgm:pt modelId="{92D67162-289F-4071-A9FE-4294A42A1344}" type="sibTrans" cxnId="{85A44CB4-BE3D-4642-A006-0EC5D29B43A3}">
      <dgm:prSet/>
      <dgm:spPr/>
      <dgm:t>
        <a:bodyPr/>
        <a:lstStyle/>
        <a:p>
          <a:endParaRPr lang="ru-RU"/>
        </a:p>
      </dgm:t>
    </dgm:pt>
    <dgm:pt modelId="{A8BCFCCC-8D6D-47B5-AA01-BE52349AA4B0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Comic Sans MS" pitchFamily="66" charset="0"/>
            </a:rPr>
            <a:t>Центристская:</a:t>
          </a:r>
        </a:p>
        <a:p>
          <a:r>
            <a:rPr lang="ru-RU" dirty="0" smtClean="0"/>
            <a:t>Возникновение Древнерусского государства в результате внутреннего общественного развития славя, но при участии варягов</a:t>
          </a:r>
          <a:endParaRPr lang="en-US" dirty="0" smtClean="0"/>
        </a:p>
        <a:p>
          <a:r>
            <a:rPr lang="ru-RU" dirty="0" smtClean="0"/>
            <a:t> (Л. А. Кацва </a:t>
          </a:r>
          <a:r>
            <a:rPr lang="en-US" dirty="0" smtClean="0"/>
            <a:t>XX </a:t>
          </a:r>
          <a:r>
            <a:rPr lang="ru-RU" dirty="0" smtClean="0"/>
            <a:t>век)</a:t>
          </a:r>
          <a:endParaRPr lang="ru-RU" dirty="0"/>
        </a:p>
      </dgm:t>
    </dgm:pt>
    <dgm:pt modelId="{BE9353D9-7A45-486E-957D-C7FF8F804588}" type="parTrans" cxnId="{A1C2D515-DE32-4C81-BD89-D2CB10F10CCC}">
      <dgm:prSet/>
      <dgm:spPr/>
      <dgm:t>
        <a:bodyPr/>
        <a:lstStyle/>
        <a:p>
          <a:endParaRPr lang="ru-RU" dirty="0"/>
        </a:p>
      </dgm:t>
    </dgm:pt>
    <dgm:pt modelId="{D26E3AC0-1AC9-494E-BE51-75892132C9E1}" type="sibTrans" cxnId="{A1C2D515-DE32-4C81-BD89-D2CB10F10CCC}">
      <dgm:prSet/>
      <dgm:spPr/>
      <dgm:t>
        <a:bodyPr/>
        <a:lstStyle/>
        <a:p>
          <a:endParaRPr lang="ru-RU"/>
        </a:p>
      </dgm:t>
    </dgm:pt>
    <dgm:pt modelId="{F0C941F8-23A8-48E3-999A-F172C6DF8457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Comic Sans MS" pitchFamily="66" charset="0"/>
            </a:rPr>
            <a:t>Норманнская: </a:t>
          </a:r>
          <a:r>
            <a:rPr lang="ru-RU" dirty="0" smtClean="0"/>
            <a:t>создание Древнерусского государства норманнами (варягами) с добровольного согласия славян, которые не смогли этого сделать самостоятельно </a:t>
          </a:r>
          <a:endParaRPr lang="en-US" dirty="0" smtClean="0"/>
        </a:p>
        <a:p>
          <a:r>
            <a:rPr lang="ru-RU" dirty="0" smtClean="0"/>
            <a:t>(Н. М. Карамзин, С. М. Соловьёв – </a:t>
          </a:r>
          <a:endParaRPr lang="en-US" dirty="0" smtClean="0"/>
        </a:p>
        <a:p>
          <a:r>
            <a:rPr lang="en-US" dirty="0" smtClean="0"/>
            <a:t>XIX</a:t>
          </a:r>
          <a:r>
            <a:rPr lang="ru-RU" dirty="0" smtClean="0"/>
            <a:t> век)  </a:t>
          </a:r>
          <a:endParaRPr lang="ru-RU" dirty="0"/>
        </a:p>
      </dgm:t>
    </dgm:pt>
    <dgm:pt modelId="{9CDD68D7-4B1E-4B73-9FAD-324F389588DA}" type="parTrans" cxnId="{182CC155-9619-4B83-B88A-4D057A26FC1F}">
      <dgm:prSet/>
      <dgm:spPr/>
      <dgm:t>
        <a:bodyPr/>
        <a:lstStyle/>
        <a:p>
          <a:endParaRPr lang="ru-RU" dirty="0"/>
        </a:p>
      </dgm:t>
    </dgm:pt>
    <dgm:pt modelId="{550CBE5D-0579-4479-A0FE-445AF4C46565}" type="sibTrans" cxnId="{182CC155-9619-4B83-B88A-4D057A26FC1F}">
      <dgm:prSet/>
      <dgm:spPr/>
      <dgm:t>
        <a:bodyPr/>
        <a:lstStyle/>
        <a:p>
          <a:endParaRPr lang="ru-RU"/>
        </a:p>
      </dgm:t>
    </dgm:pt>
    <dgm:pt modelId="{569F2EC7-B3CC-46E3-BBB1-5DFE3F293B27}" type="pres">
      <dgm:prSet presAssocID="{3594FF70-AE1B-4160-8662-2982EA1A357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C2F3B38-0107-4FF7-A9C9-F6F6A01E59C1}" type="pres">
      <dgm:prSet presAssocID="{1DD964BB-1028-4017-B58F-D17E9D113A6F}" presName="hierRoot1" presStyleCnt="0">
        <dgm:presLayoutVars>
          <dgm:hierBranch val="init"/>
        </dgm:presLayoutVars>
      </dgm:prSet>
      <dgm:spPr/>
    </dgm:pt>
    <dgm:pt modelId="{80EC1428-565E-45EA-A4C9-77D5EC6C5A0B}" type="pres">
      <dgm:prSet presAssocID="{1DD964BB-1028-4017-B58F-D17E9D113A6F}" presName="rootComposite1" presStyleCnt="0"/>
      <dgm:spPr/>
    </dgm:pt>
    <dgm:pt modelId="{B42E730B-4CC5-4EA8-B22D-30375A9D8FF3}" type="pres">
      <dgm:prSet presAssocID="{1DD964BB-1028-4017-B58F-D17E9D113A6F}" presName="rootText1" presStyleLbl="node0" presStyleIdx="0" presStyleCnt="1" custScaleX="342046" custScaleY="59162" custLinFactNeighborX="-1722" custLinFactNeighborY="-597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7721150-79F9-4DED-9041-A503C0B6E710}" type="pres">
      <dgm:prSet presAssocID="{1DD964BB-1028-4017-B58F-D17E9D113A6F}" presName="rootConnector1" presStyleLbl="node1" presStyleIdx="0" presStyleCnt="0"/>
      <dgm:spPr/>
      <dgm:t>
        <a:bodyPr/>
        <a:lstStyle/>
        <a:p>
          <a:endParaRPr lang="ru-RU"/>
        </a:p>
      </dgm:t>
    </dgm:pt>
    <dgm:pt modelId="{DB1E567B-6B35-4FBD-A33C-8159995A3715}" type="pres">
      <dgm:prSet presAssocID="{1DD964BB-1028-4017-B58F-D17E9D113A6F}" presName="hierChild2" presStyleCnt="0"/>
      <dgm:spPr/>
    </dgm:pt>
    <dgm:pt modelId="{52D063BC-325A-49D6-A90D-58BB133FDE2D}" type="pres">
      <dgm:prSet presAssocID="{E0F14DB6-C198-41E1-8400-6FB883D269F7}" presName="Name37" presStyleLbl="parChTrans1D2" presStyleIdx="0" presStyleCnt="3"/>
      <dgm:spPr/>
      <dgm:t>
        <a:bodyPr/>
        <a:lstStyle/>
        <a:p>
          <a:endParaRPr lang="ru-RU"/>
        </a:p>
      </dgm:t>
    </dgm:pt>
    <dgm:pt modelId="{FE25A602-0FFA-4999-AD95-3EEDB9614CFD}" type="pres">
      <dgm:prSet presAssocID="{8B9C6634-0F65-487F-A41F-186CD72809BF}" presName="hierRoot2" presStyleCnt="0">
        <dgm:presLayoutVars>
          <dgm:hierBranch val="init"/>
        </dgm:presLayoutVars>
      </dgm:prSet>
      <dgm:spPr/>
    </dgm:pt>
    <dgm:pt modelId="{72149578-4585-40C8-B3BB-6F3138B7BEC3}" type="pres">
      <dgm:prSet presAssocID="{8B9C6634-0F65-487F-A41F-186CD72809BF}" presName="rootComposite" presStyleCnt="0"/>
      <dgm:spPr/>
    </dgm:pt>
    <dgm:pt modelId="{C02A14C3-48AF-4351-9EC8-D5DBCBB2A5E1}" type="pres">
      <dgm:prSet presAssocID="{8B9C6634-0F65-487F-A41F-186CD72809BF}" presName="rootText" presStyleLbl="node2" presStyleIdx="0" presStyleCnt="3" custScaleX="107831" custScaleY="410793" custLinFactNeighborX="-206" custLinFactNeighborY="-1708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58DB3B0-FAE5-4170-A52D-8E7CA2147814}" type="pres">
      <dgm:prSet presAssocID="{8B9C6634-0F65-487F-A41F-186CD72809BF}" presName="rootConnector" presStyleLbl="node2" presStyleIdx="0" presStyleCnt="3"/>
      <dgm:spPr/>
      <dgm:t>
        <a:bodyPr/>
        <a:lstStyle/>
        <a:p>
          <a:endParaRPr lang="ru-RU"/>
        </a:p>
      </dgm:t>
    </dgm:pt>
    <dgm:pt modelId="{40787502-60C8-4B7D-9337-39B9CBBB89A7}" type="pres">
      <dgm:prSet presAssocID="{8B9C6634-0F65-487F-A41F-186CD72809BF}" presName="hierChild4" presStyleCnt="0"/>
      <dgm:spPr/>
    </dgm:pt>
    <dgm:pt modelId="{34ECAA87-F29D-44D7-8A6F-52F3AEC95F31}" type="pres">
      <dgm:prSet presAssocID="{8B9C6634-0F65-487F-A41F-186CD72809BF}" presName="hierChild5" presStyleCnt="0"/>
      <dgm:spPr/>
    </dgm:pt>
    <dgm:pt modelId="{EA365E5F-75A0-4074-80A0-0ABD9D167757}" type="pres">
      <dgm:prSet presAssocID="{BE9353D9-7A45-486E-957D-C7FF8F804588}" presName="Name37" presStyleLbl="parChTrans1D2" presStyleIdx="1" presStyleCnt="3"/>
      <dgm:spPr/>
      <dgm:t>
        <a:bodyPr/>
        <a:lstStyle/>
        <a:p>
          <a:endParaRPr lang="ru-RU"/>
        </a:p>
      </dgm:t>
    </dgm:pt>
    <dgm:pt modelId="{9EA1570C-58E7-4122-A195-B99A068BCF3C}" type="pres">
      <dgm:prSet presAssocID="{A8BCFCCC-8D6D-47B5-AA01-BE52349AA4B0}" presName="hierRoot2" presStyleCnt="0">
        <dgm:presLayoutVars>
          <dgm:hierBranch val="init"/>
        </dgm:presLayoutVars>
      </dgm:prSet>
      <dgm:spPr/>
    </dgm:pt>
    <dgm:pt modelId="{73DD7208-4CF7-4539-9120-42F094A4FA8E}" type="pres">
      <dgm:prSet presAssocID="{A8BCFCCC-8D6D-47B5-AA01-BE52349AA4B0}" presName="rootComposite" presStyleCnt="0"/>
      <dgm:spPr/>
    </dgm:pt>
    <dgm:pt modelId="{D2CBE08D-7B68-4D45-98FE-7C83D1B5A235}" type="pres">
      <dgm:prSet presAssocID="{A8BCFCCC-8D6D-47B5-AA01-BE52349AA4B0}" presName="rootText" presStyleLbl="node2" presStyleIdx="1" presStyleCnt="3" custScaleX="112440" custScaleY="415685" custLinFactNeighborX="-1183" custLinFactNeighborY="-1708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46E3CE8-689E-42FC-8EDC-54BB77A2B0D9}" type="pres">
      <dgm:prSet presAssocID="{A8BCFCCC-8D6D-47B5-AA01-BE52349AA4B0}" presName="rootConnector" presStyleLbl="node2" presStyleIdx="1" presStyleCnt="3"/>
      <dgm:spPr/>
      <dgm:t>
        <a:bodyPr/>
        <a:lstStyle/>
        <a:p>
          <a:endParaRPr lang="ru-RU"/>
        </a:p>
      </dgm:t>
    </dgm:pt>
    <dgm:pt modelId="{5DB2B2E6-3153-4A5C-B490-B6C97F7C9523}" type="pres">
      <dgm:prSet presAssocID="{A8BCFCCC-8D6D-47B5-AA01-BE52349AA4B0}" presName="hierChild4" presStyleCnt="0"/>
      <dgm:spPr/>
    </dgm:pt>
    <dgm:pt modelId="{96D3BEA5-B2DC-44C2-8B2D-B83237498CED}" type="pres">
      <dgm:prSet presAssocID="{A8BCFCCC-8D6D-47B5-AA01-BE52349AA4B0}" presName="hierChild5" presStyleCnt="0"/>
      <dgm:spPr/>
    </dgm:pt>
    <dgm:pt modelId="{120D4230-EC7F-48B3-87B6-8F9A625F7CB8}" type="pres">
      <dgm:prSet presAssocID="{9CDD68D7-4B1E-4B73-9FAD-324F389588DA}" presName="Name37" presStyleLbl="parChTrans1D2" presStyleIdx="2" presStyleCnt="3"/>
      <dgm:spPr/>
      <dgm:t>
        <a:bodyPr/>
        <a:lstStyle/>
        <a:p>
          <a:endParaRPr lang="ru-RU"/>
        </a:p>
      </dgm:t>
    </dgm:pt>
    <dgm:pt modelId="{8FFD446A-84D3-4736-8E76-BA68F4DCF61B}" type="pres">
      <dgm:prSet presAssocID="{F0C941F8-23A8-48E3-999A-F172C6DF8457}" presName="hierRoot2" presStyleCnt="0">
        <dgm:presLayoutVars>
          <dgm:hierBranch val="init"/>
        </dgm:presLayoutVars>
      </dgm:prSet>
      <dgm:spPr/>
    </dgm:pt>
    <dgm:pt modelId="{0286FD0C-E4C9-47D4-97C9-4817AD8F4C96}" type="pres">
      <dgm:prSet presAssocID="{F0C941F8-23A8-48E3-999A-F172C6DF8457}" presName="rootComposite" presStyleCnt="0"/>
      <dgm:spPr/>
    </dgm:pt>
    <dgm:pt modelId="{A88791F2-8E0A-452F-8231-7EE3155A0478}" type="pres">
      <dgm:prSet presAssocID="{F0C941F8-23A8-48E3-999A-F172C6DF8457}" presName="rootText" presStyleLbl="node2" presStyleIdx="2" presStyleCnt="3" custScaleX="109258" custScaleY="410786" custLinFactNeighborX="206" custLinFactNeighborY="-1708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B738180-0F1B-419F-BA50-ED3724192C68}" type="pres">
      <dgm:prSet presAssocID="{F0C941F8-23A8-48E3-999A-F172C6DF8457}" presName="rootConnector" presStyleLbl="node2" presStyleIdx="2" presStyleCnt="3"/>
      <dgm:spPr/>
      <dgm:t>
        <a:bodyPr/>
        <a:lstStyle/>
        <a:p>
          <a:endParaRPr lang="ru-RU"/>
        </a:p>
      </dgm:t>
    </dgm:pt>
    <dgm:pt modelId="{92A05982-DDC2-48DF-B824-D73A4B2D42FA}" type="pres">
      <dgm:prSet presAssocID="{F0C941F8-23A8-48E3-999A-F172C6DF8457}" presName="hierChild4" presStyleCnt="0"/>
      <dgm:spPr/>
    </dgm:pt>
    <dgm:pt modelId="{B4560E68-5DB4-4660-A6A1-9C2F17A6F026}" type="pres">
      <dgm:prSet presAssocID="{F0C941F8-23A8-48E3-999A-F172C6DF8457}" presName="hierChild5" presStyleCnt="0"/>
      <dgm:spPr/>
    </dgm:pt>
    <dgm:pt modelId="{B68E3B4E-CC6B-4EF5-9CD6-F929DFAD387E}" type="pres">
      <dgm:prSet presAssocID="{1DD964BB-1028-4017-B58F-D17E9D113A6F}" presName="hierChild3" presStyleCnt="0"/>
      <dgm:spPr/>
    </dgm:pt>
  </dgm:ptLst>
  <dgm:cxnLst>
    <dgm:cxn modelId="{A1C2D515-DE32-4C81-BD89-D2CB10F10CCC}" srcId="{1DD964BB-1028-4017-B58F-D17E9D113A6F}" destId="{A8BCFCCC-8D6D-47B5-AA01-BE52349AA4B0}" srcOrd="1" destOrd="0" parTransId="{BE9353D9-7A45-486E-957D-C7FF8F804588}" sibTransId="{D26E3AC0-1AC9-494E-BE51-75892132C9E1}"/>
    <dgm:cxn modelId="{85A44CB4-BE3D-4642-A006-0EC5D29B43A3}" srcId="{1DD964BB-1028-4017-B58F-D17E9D113A6F}" destId="{8B9C6634-0F65-487F-A41F-186CD72809BF}" srcOrd="0" destOrd="0" parTransId="{E0F14DB6-C198-41E1-8400-6FB883D269F7}" sibTransId="{92D67162-289F-4071-A9FE-4294A42A1344}"/>
    <dgm:cxn modelId="{58256C5E-C9B5-42F0-8E94-68229B83514D}" type="presOf" srcId="{9CDD68D7-4B1E-4B73-9FAD-324F389588DA}" destId="{120D4230-EC7F-48B3-87B6-8F9A625F7CB8}" srcOrd="0" destOrd="0" presId="urn:microsoft.com/office/officeart/2005/8/layout/orgChart1"/>
    <dgm:cxn modelId="{2EE9D41F-CC1C-417E-8203-5BE029AF39DD}" type="presOf" srcId="{3594FF70-AE1B-4160-8662-2982EA1A3578}" destId="{569F2EC7-B3CC-46E3-BBB1-5DFE3F293B27}" srcOrd="0" destOrd="0" presId="urn:microsoft.com/office/officeart/2005/8/layout/orgChart1"/>
    <dgm:cxn modelId="{67DF4A86-5E6B-4377-A9EC-8A91B408E783}" type="presOf" srcId="{BE9353D9-7A45-486E-957D-C7FF8F804588}" destId="{EA365E5F-75A0-4074-80A0-0ABD9D167757}" srcOrd="0" destOrd="0" presId="urn:microsoft.com/office/officeart/2005/8/layout/orgChart1"/>
    <dgm:cxn modelId="{AA56805A-76EA-4163-B60A-663E2B2D7AD9}" type="presOf" srcId="{F0C941F8-23A8-48E3-999A-F172C6DF8457}" destId="{A88791F2-8E0A-452F-8231-7EE3155A0478}" srcOrd="0" destOrd="0" presId="urn:microsoft.com/office/officeart/2005/8/layout/orgChart1"/>
    <dgm:cxn modelId="{EF4BAF88-6B8B-4264-83F0-E6DAA0B2C6E0}" type="presOf" srcId="{8B9C6634-0F65-487F-A41F-186CD72809BF}" destId="{358DB3B0-FAE5-4170-A52D-8E7CA2147814}" srcOrd="1" destOrd="0" presId="urn:microsoft.com/office/officeart/2005/8/layout/orgChart1"/>
    <dgm:cxn modelId="{4951C660-59A5-4373-A981-94DBE73FCC1C}" type="presOf" srcId="{1DD964BB-1028-4017-B58F-D17E9D113A6F}" destId="{67721150-79F9-4DED-9041-A503C0B6E710}" srcOrd="1" destOrd="0" presId="urn:microsoft.com/office/officeart/2005/8/layout/orgChart1"/>
    <dgm:cxn modelId="{12E8DD01-82D1-4528-81E3-3E718287CA17}" type="presOf" srcId="{1DD964BB-1028-4017-B58F-D17E9D113A6F}" destId="{B42E730B-4CC5-4EA8-B22D-30375A9D8FF3}" srcOrd="0" destOrd="0" presId="urn:microsoft.com/office/officeart/2005/8/layout/orgChart1"/>
    <dgm:cxn modelId="{182CC155-9619-4B83-B88A-4D057A26FC1F}" srcId="{1DD964BB-1028-4017-B58F-D17E9D113A6F}" destId="{F0C941F8-23A8-48E3-999A-F172C6DF8457}" srcOrd="2" destOrd="0" parTransId="{9CDD68D7-4B1E-4B73-9FAD-324F389588DA}" sibTransId="{550CBE5D-0579-4479-A0FE-445AF4C46565}"/>
    <dgm:cxn modelId="{D41D7988-AACF-4CC3-9390-3C442F229069}" type="presOf" srcId="{A8BCFCCC-8D6D-47B5-AA01-BE52349AA4B0}" destId="{546E3CE8-689E-42FC-8EDC-54BB77A2B0D9}" srcOrd="1" destOrd="0" presId="urn:microsoft.com/office/officeart/2005/8/layout/orgChart1"/>
    <dgm:cxn modelId="{23B53F5B-9412-4905-A1C2-45AA9C43A578}" type="presOf" srcId="{F0C941F8-23A8-48E3-999A-F172C6DF8457}" destId="{DB738180-0F1B-419F-BA50-ED3724192C68}" srcOrd="1" destOrd="0" presId="urn:microsoft.com/office/officeart/2005/8/layout/orgChart1"/>
    <dgm:cxn modelId="{3A402864-3538-478B-837A-B10E3CF83163}" type="presOf" srcId="{E0F14DB6-C198-41E1-8400-6FB883D269F7}" destId="{52D063BC-325A-49D6-A90D-58BB133FDE2D}" srcOrd="0" destOrd="0" presId="urn:microsoft.com/office/officeart/2005/8/layout/orgChart1"/>
    <dgm:cxn modelId="{720532DD-866B-4B11-A162-3BD50387808A}" type="presOf" srcId="{A8BCFCCC-8D6D-47B5-AA01-BE52349AA4B0}" destId="{D2CBE08D-7B68-4D45-98FE-7C83D1B5A235}" srcOrd="0" destOrd="0" presId="urn:microsoft.com/office/officeart/2005/8/layout/orgChart1"/>
    <dgm:cxn modelId="{2B3791BE-813D-45D2-BB04-DB8D876AC767}" srcId="{3594FF70-AE1B-4160-8662-2982EA1A3578}" destId="{1DD964BB-1028-4017-B58F-D17E9D113A6F}" srcOrd="0" destOrd="0" parTransId="{3A2E07CF-2072-4185-B80F-8B0745905AD3}" sibTransId="{3AE19C75-9C16-4F8D-B4C1-AF5BB1A1BB61}"/>
    <dgm:cxn modelId="{A5E8D8B6-3A94-4B51-A40D-65D76BF3E175}" type="presOf" srcId="{8B9C6634-0F65-487F-A41F-186CD72809BF}" destId="{C02A14C3-48AF-4351-9EC8-D5DBCBB2A5E1}" srcOrd="0" destOrd="0" presId="urn:microsoft.com/office/officeart/2005/8/layout/orgChart1"/>
    <dgm:cxn modelId="{83080D2C-A924-4D33-B793-E0945C106808}" type="presParOf" srcId="{569F2EC7-B3CC-46E3-BBB1-5DFE3F293B27}" destId="{5C2F3B38-0107-4FF7-A9C9-F6F6A01E59C1}" srcOrd="0" destOrd="0" presId="urn:microsoft.com/office/officeart/2005/8/layout/orgChart1"/>
    <dgm:cxn modelId="{EB2F96AC-CA46-4FDF-8165-763B154FFBF9}" type="presParOf" srcId="{5C2F3B38-0107-4FF7-A9C9-F6F6A01E59C1}" destId="{80EC1428-565E-45EA-A4C9-77D5EC6C5A0B}" srcOrd="0" destOrd="0" presId="urn:microsoft.com/office/officeart/2005/8/layout/orgChart1"/>
    <dgm:cxn modelId="{1C4D7914-1CA3-4F80-A548-841B33801D02}" type="presParOf" srcId="{80EC1428-565E-45EA-A4C9-77D5EC6C5A0B}" destId="{B42E730B-4CC5-4EA8-B22D-30375A9D8FF3}" srcOrd="0" destOrd="0" presId="urn:microsoft.com/office/officeart/2005/8/layout/orgChart1"/>
    <dgm:cxn modelId="{02DD3381-5CB7-445A-AD36-C4C113FB8E56}" type="presParOf" srcId="{80EC1428-565E-45EA-A4C9-77D5EC6C5A0B}" destId="{67721150-79F9-4DED-9041-A503C0B6E710}" srcOrd="1" destOrd="0" presId="urn:microsoft.com/office/officeart/2005/8/layout/orgChart1"/>
    <dgm:cxn modelId="{18D61354-466E-49FC-8ABF-4AC3606FD187}" type="presParOf" srcId="{5C2F3B38-0107-4FF7-A9C9-F6F6A01E59C1}" destId="{DB1E567B-6B35-4FBD-A33C-8159995A3715}" srcOrd="1" destOrd="0" presId="urn:microsoft.com/office/officeart/2005/8/layout/orgChart1"/>
    <dgm:cxn modelId="{4A93A08F-A1B6-4736-AFBB-3773B0A7E2E6}" type="presParOf" srcId="{DB1E567B-6B35-4FBD-A33C-8159995A3715}" destId="{52D063BC-325A-49D6-A90D-58BB133FDE2D}" srcOrd="0" destOrd="0" presId="urn:microsoft.com/office/officeart/2005/8/layout/orgChart1"/>
    <dgm:cxn modelId="{B89991E6-8680-42E3-9AF8-CAA5CE8FCD51}" type="presParOf" srcId="{DB1E567B-6B35-4FBD-A33C-8159995A3715}" destId="{FE25A602-0FFA-4999-AD95-3EEDB9614CFD}" srcOrd="1" destOrd="0" presId="urn:microsoft.com/office/officeart/2005/8/layout/orgChart1"/>
    <dgm:cxn modelId="{AD018A5A-8477-4522-B23C-BEAA1F7D32EE}" type="presParOf" srcId="{FE25A602-0FFA-4999-AD95-3EEDB9614CFD}" destId="{72149578-4585-40C8-B3BB-6F3138B7BEC3}" srcOrd="0" destOrd="0" presId="urn:microsoft.com/office/officeart/2005/8/layout/orgChart1"/>
    <dgm:cxn modelId="{B1F585FC-E324-4A24-89B8-BCC2F51C086A}" type="presParOf" srcId="{72149578-4585-40C8-B3BB-6F3138B7BEC3}" destId="{C02A14C3-48AF-4351-9EC8-D5DBCBB2A5E1}" srcOrd="0" destOrd="0" presId="urn:microsoft.com/office/officeart/2005/8/layout/orgChart1"/>
    <dgm:cxn modelId="{8112F605-EE01-49C6-93D4-1FF65BC47759}" type="presParOf" srcId="{72149578-4585-40C8-B3BB-6F3138B7BEC3}" destId="{358DB3B0-FAE5-4170-A52D-8E7CA2147814}" srcOrd="1" destOrd="0" presId="urn:microsoft.com/office/officeart/2005/8/layout/orgChart1"/>
    <dgm:cxn modelId="{26315E3F-A133-4337-B2B4-AE1DE80C0091}" type="presParOf" srcId="{FE25A602-0FFA-4999-AD95-3EEDB9614CFD}" destId="{40787502-60C8-4B7D-9337-39B9CBBB89A7}" srcOrd="1" destOrd="0" presId="urn:microsoft.com/office/officeart/2005/8/layout/orgChart1"/>
    <dgm:cxn modelId="{61D710BC-A6C0-41B0-890A-B70BA4E89F7A}" type="presParOf" srcId="{FE25A602-0FFA-4999-AD95-3EEDB9614CFD}" destId="{34ECAA87-F29D-44D7-8A6F-52F3AEC95F31}" srcOrd="2" destOrd="0" presId="urn:microsoft.com/office/officeart/2005/8/layout/orgChart1"/>
    <dgm:cxn modelId="{20F8230D-064D-4C29-98DB-78152A58D69A}" type="presParOf" srcId="{DB1E567B-6B35-4FBD-A33C-8159995A3715}" destId="{EA365E5F-75A0-4074-80A0-0ABD9D167757}" srcOrd="2" destOrd="0" presId="urn:microsoft.com/office/officeart/2005/8/layout/orgChart1"/>
    <dgm:cxn modelId="{57657CC6-BD00-4D5A-B0D8-1672CF153CDE}" type="presParOf" srcId="{DB1E567B-6B35-4FBD-A33C-8159995A3715}" destId="{9EA1570C-58E7-4122-A195-B99A068BCF3C}" srcOrd="3" destOrd="0" presId="urn:microsoft.com/office/officeart/2005/8/layout/orgChart1"/>
    <dgm:cxn modelId="{E6777F3F-4AB1-45CB-A9A9-E250B63D3A03}" type="presParOf" srcId="{9EA1570C-58E7-4122-A195-B99A068BCF3C}" destId="{73DD7208-4CF7-4539-9120-42F094A4FA8E}" srcOrd="0" destOrd="0" presId="urn:microsoft.com/office/officeart/2005/8/layout/orgChart1"/>
    <dgm:cxn modelId="{559B0FCE-FF22-4C35-901B-6131E96CF224}" type="presParOf" srcId="{73DD7208-4CF7-4539-9120-42F094A4FA8E}" destId="{D2CBE08D-7B68-4D45-98FE-7C83D1B5A235}" srcOrd="0" destOrd="0" presId="urn:microsoft.com/office/officeart/2005/8/layout/orgChart1"/>
    <dgm:cxn modelId="{F7A64E92-D5B6-438B-A35E-93A449E76117}" type="presParOf" srcId="{73DD7208-4CF7-4539-9120-42F094A4FA8E}" destId="{546E3CE8-689E-42FC-8EDC-54BB77A2B0D9}" srcOrd="1" destOrd="0" presId="urn:microsoft.com/office/officeart/2005/8/layout/orgChart1"/>
    <dgm:cxn modelId="{FD99A924-00EC-416E-891F-8CF08239F704}" type="presParOf" srcId="{9EA1570C-58E7-4122-A195-B99A068BCF3C}" destId="{5DB2B2E6-3153-4A5C-B490-B6C97F7C9523}" srcOrd="1" destOrd="0" presId="urn:microsoft.com/office/officeart/2005/8/layout/orgChart1"/>
    <dgm:cxn modelId="{FD50C63A-7359-49F2-BECE-0C7A8A074DED}" type="presParOf" srcId="{9EA1570C-58E7-4122-A195-B99A068BCF3C}" destId="{96D3BEA5-B2DC-44C2-8B2D-B83237498CED}" srcOrd="2" destOrd="0" presId="urn:microsoft.com/office/officeart/2005/8/layout/orgChart1"/>
    <dgm:cxn modelId="{BB90E1E4-1851-4ADA-AFE9-C07ABE6249F3}" type="presParOf" srcId="{DB1E567B-6B35-4FBD-A33C-8159995A3715}" destId="{120D4230-EC7F-48B3-87B6-8F9A625F7CB8}" srcOrd="4" destOrd="0" presId="urn:microsoft.com/office/officeart/2005/8/layout/orgChart1"/>
    <dgm:cxn modelId="{504F5A4B-BF23-4184-9A0A-8ED4301F974D}" type="presParOf" srcId="{DB1E567B-6B35-4FBD-A33C-8159995A3715}" destId="{8FFD446A-84D3-4736-8E76-BA68F4DCF61B}" srcOrd="5" destOrd="0" presId="urn:microsoft.com/office/officeart/2005/8/layout/orgChart1"/>
    <dgm:cxn modelId="{60AF2B8D-D3F8-4404-A93D-A3C8270AFBE2}" type="presParOf" srcId="{8FFD446A-84D3-4736-8E76-BA68F4DCF61B}" destId="{0286FD0C-E4C9-47D4-97C9-4817AD8F4C96}" srcOrd="0" destOrd="0" presId="urn:microsoft.com/office/officeart/2005/8/layout/orgChart1"/>
    <dgm:cxn modelId="{FDA10B0F-A90C-49A8-AFF4-5EE6FC34CA44}" type="presParOf" srcId="{0286FD0C-E4C9-47D4-97C9-4817AD8F4C96}" destId="{A88791F2-8E0A-452F-8231-7EE3155A0478}" srcOrd="0" destOrd="0" presId="urn:microsoft.com/office/officeart/2005/8/layout/orgChart1"/>
    <dgm:cxn modelId="{B24E86D8-30B4-45A4-92C5-2EB304C6018C}" type="presParOf" srcId="{0286FD0C-E4C9-47D4-97C9-4817AD8F4C96}" destId="{DB738180-0F1B-419F-BA50-ED3724192C68}" srcOrd="1" destOrd="0" presId="urn:microsoft.com/office/officeart/2005/8/layout/orgChart1"/>
    <dgm:cxn modelId="{4E7E3BA1-21F5-4CAC-89CA-374E13F8106C}" type="presParOf" srcId="{8FFD446A-84D3-4736-8E76-BA68F4DCF61B}" destId="{92A05982-DDC2-48DF-B824-D73A4B2D42FA}" srcOrd="1" destOrd="0" presId="urn:microsoft.com/office/officeart/2005/8/layout/orgChart1"/>
    <dgm:cxn modelId="{CFA7155D-2F83-4E11-86F9-8E98DABF1BED}" type="presParOf" srcId="{8FFD446A-84D3-4736-8E76-BA68F4DCF61B}" destId="{B4560E68-5DB4-4660-A6A1-9C2F17A6F026}" srcOrd="2" destOrd="0" presId="urn:microsoft.com/office/officeart/2005/8/layout/orgChart1"/>
    <dgm:cxn modelId="{B9DB44EA-A647-440D-9BCF-16DEA129C58A}" type="presParOf" srcId="{5C2F3B38-0107-4FF7-A9C9-F6F6A01E59C1}" destId="{B68E3B4E-CC6B-4EF5-9CD6-F929DFAD387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69F7D37A-F2F7-4E25-99BE-B827CE0FDE7F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574BABE-B00F-40A1-ABDB-1F675F77C41D}">
      <dgm:prSet phldrT="[Текст]" custT="1"/>
      <dgm:spPr/>
      <dgm:t>
        <a:bodyPr/>
        <a:lstStyle/>
        <a:p>
          <a:r>
            <a:rPr lang="ru-RU" sz="2800" b="1" dirty="0" smtClean="0">
              <a:solidFill>
                <a:schemeClr val="tx1">
                  <a:lumMod val="95000"/>
                  <a:lumOff val="5000"/>
                </a:schemeClr>
              </a:solidFill>
              <a:effectLst/>
            </a:rPr>
            <a:t>Князь Мстислав Великий (1125 – 1132) сын Владимира Мономаха </a:t>
          </a:r>
          <a:endParaRPr lang="ru-RU" sz="2800" b="1" dirty="0">
            <a:solidFill>
              <a:schemeClr val="tx1">
                <a:lumMod val="95000"/>
                <a:lumOff val="5000"/>
              </a:schemeClr>
            </a:solidFill>
            <a:effectLst/>
          </a:endParaRPr>
        </a:p>
      </dgm:t>
    </dgm:pt>
    <dgm:pt modelId="{F0FE835D-6693-42E1-8042-A0E9010D6400}" type="parTrans" cxnId="{60A9A738-C52C-4F12-B4C5-8941B58FEFDD}">
      <dgm:prSet/>
      <dgm:spPr/>
      <dgm:t>
        <a:bodyPr/>
        <a:lstStyle/>
        <a:p>
          <a:endParaRPr lang="ru-RU"/>
        </a:p>
      </dgm:t>
    </dgm:pt>
    <dgm:pt modelId="{0509807F-9223-4143-AB6F-053D47891979}" type="sibTrans" cxnId="{60A9A738-C52C-4F12-B4C5-8941B58FEFDD}">
      <dgm:prSet/>
      <dgm:spPr/>
      <dgm:t>
        <a:bodyPr/>
        <a:lstStyle/>
        <a:p>
          <a:endParaRPr lang="ru-RU"/>
        </a:p>
      </dgm:t>
    </dgm:pt>
    <dgm:pt modelId="{D42DD8CC-5E25-4574-807B-9371FB41B656}">
      <dgm:prSet phldrT="[Текст]" custT="1"/>
      <dgm:spPr/>
      <dgm:t>
        <a:bodyPr/>
        <a:lstStyle/>
        <a:p>
          <a:r>
            <a:rPr lang="ru-RU" sz="2400" dirty="0" smtClean="0"/>
            <a:t>Продолжил политику Владимира Мономаха и сумел сохранить единое Древнерусское государство</a:t>
          </a:r>
          <a:endParaRPr lang="ru-RU" sz="2400" dirty="0"/>
        </a:p>
      </dgm:t>
    </dgm:pt>
    <dgm:pt modelId="{2ADE5BC9-1A52-470B-886D-C13F78B1064A}" type="parTrans" cxnId="{8D1C13A1-AD0C-4DA6-AD37-453F31498799}">
      <dgm:prSet/>
      <dgm:spPr/>
      <dgm:t>
        <a:bodyPr/>
        <a:lstStyle/>
        <a:p>
          <a:endParaRPr lang="ru-RU"/>
        </a:p>
      </dgm:t>
    </dgm:pt>
    <dgm:pt modelId="{E07F081B-94D9-4699-80A4-AEBB9951871A}" type="sibTrans" cxnId="{8D1C13A1-AD0C-4DA6-AD37-453F31498799}">
      <dgm:prSet/>
      <dgm:spPr/>
      <dgm:t>
        <a:bodyPr/>
        <a:lstStyle/>
        <a:p>
          <a:endParaRPr lang="ru-RU"/>
        </a:p>
      </dgm:t>
    </dgm:pt>
    <dgm:pt modelId="{FF77C9EC-6948-4C63-9A57-C69B0B7FFAA2}">
      <dgm:prSet phldrT="[Текст]" custT="1"/>
      <dgm:spPr/>
      <dgm:t>
        <a:bodyPr/>
        <a:lstStyle/>
        <a:p>
          <a:r>
            <a:rPr lang="ru-RU" sz="2400" dirty="0" smtClean="0"/>
            <a:t>Присоединил к Киеву Полоцкое княжество (1127)</a:t>
          </a:r>
          <a:endParaRPr lang="ru-RU" sz="2400" dirty="0"/>
        </a:p>
      </dgm:t>
    </dgm:pt>
    <dgm:pt modelId="{36527B9B-BEFE-4E0A-A6AA-4E196449A597}" type="parTrans" cxnId="{DEFF654C-C130-4B61-9101-8C4563762441}">
      <dgm:prSet/>
      <dgm:spPr/>
      <dgm:t>
        <a:bodyPr/>
        <a:lstStyle/>
        <a:p>
          <a:endParaRPr lang="ru-RU"/>
        </a:p>
      </dgm:t>
    </dgm:pt>
    <dgm:pt modelId="{233060D1-225E-472E-BB3A-D17325B6C903}" type="sibTrans" cxnId="{DEFF654C-C130-4B61-9101-8C4563762441}">
      <dgm:prSet/>
      <dgm:spPr/>
      <dgm:t>
        <a:bodyPr/>
        <a:lstStyle/>
        <a:p>
          <a:endParaRPr lang="ru-RU"/>
        </a:p>
      </dgm:t>
    </dgm:pt>
    <dgm:pt modelId="{F282E7D8-1938-49EB-9E51-E136C3072CBD}">
      <dgm:prSet custT="1"/>
      <dgm:spPr/>
      <dgm:t>
        <a:bodyPr/>
        <a:lstStyle/>
        <a:p>
          <a:r>
            <a:rPr lang="ru-RU" sz="2400" dirty="0" smtClean="0"/>
            <a:t>Организовал успешные походы против половцев, литовцев, черниговского князя Олега Святославовича</a:t>
          </a:r>
          <a:endParaRPr lang="ru-RU" sz="2400" dirty="0"/>
        </a:p>
      </dgm:t>
    </dgm:pt>
    <dgm:pt modelId="{A1CA0B3F-3F6B-4E44-992B-CCF303D70A91}" type="parTrans" cxnId="{56FD28E2-ABE6-4ABC-997C-CD6161460F7B}">
      <dgm:prSet/>
      <dgm:spPr/>
      <dgm:t>
        <a:bodyPr/>
        <a:lstStyle/>
        <a:p>
          <a:endParaRPr lang="ru-RU"/>
        </a:p>
      </dgm:t>
    </dgm:pt>
    <dgm:pt modelId="{156DEB12-F049-454B-89AE-24DE68B74F4D}" type="sibTrans" cxnId="{56FD28E2-ABE6-4ABC-997C-CD6161460F7B}">
      <dgm:prSet/>
      <dgm:spPr/>
      <dgm:t>
        <a:bodyPr/>
        <a:lstStyle/>
        <a:p>
          <a:endParaRPr lang="ru-RU"/>
        </a:p>
      </dgm:t>
    </dgm:pt>
    <dgm:pt modelId="{3A67E794-ED69-466B-881B-864BFEBCC5DD}" type="pres">
      <dgm:prSet presAssocID="{69F7D37A-F2F7-4E25-99BE-B827CE0FDE7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AFD48CC-7B27-4EAA-A735-FAC95D984EAB}" type="pres">
      <dgm:prSet presAssocID="{2574BABE-B00F-40A1-ABDB-1F675F77C41D}" presName="root" presStyleCnt="0"/>
      <dgm:spPr/>
    </dgm:pt>
    <dgm:pt modelId="{86D49989-4740-4870-9A0E-40B26A340874}" type="pres">
      <dgm:prSet presAssocID="{2574BABE-B00F-40A1-ABDB-1F675F77C41D}" presName="rootComposite" presStyleCnt="0"/>
      <dgm:spPr/>
    </dgm:pt>
    <dgm:pt modelId="{5EDDC94B-F114-4E16-9416-72E0AE2CAE7D}" type="pres">
      <dgm:prSet presAssocID="{2574BABE-B00F-40A1-ABDB-1F675F77C41D}" presName="rootText" presStyleLbl="node1" presStyleIdx="0" presStyleCnt="1" custScaleX="335296" custScaleY="74787" custLinFactNeighborX="-221" custLinFactNeighborY="-58622"/>
      <dgm:spPr/>
      <dgm:t>
        <a:bodyPr/>
        <a:lstStyle/>
        <a:p>
          <a:endParaRPr lang="ru-RU"/>
        </a:p>
      </dgm:t>
    </dgm:pt>
    <dgm:pt modelId="{7CC5CD9A-E4F7-4036-B90D-176156C3BB3B}" type="pres">
      <dgm:prSet presAssocID="{2574BABE-B00F-40A1-ABDB-1F675F77C41D}" presName="rootConnector" presStyleLbl="node1" presStyleIdx="0" presStyleCnt="1"/>
      <dgm:spPr/>
      <dgm:t>
        <a:bodyPr/>
        <a:lstStyle/>
        <a:p>
          <a:endParaRPr lang="ru-RU"/>
        </a:p>
      </dgm:t>
    </dgm:pt>
    <dgm:pt modelId="{E4803E11-538E-40AB-954A-427B1D084AD1}" type="pres">
      <dgm:prSet presAssocID="{2574BABE-B00F-40A1-ABDB-1F675F77C41D}" presName="childShape" presStyleCnt="0"/>
      <dgm:spPr/>
    </dgm:pt>
    <dgm:pt modelId="{85F1F5DE-D454-4EC9-8C87-740DD63BD1AA}" type="pres">
      <dgm:prSet presAssocID="{2ADE5BC9-1A52-470B-886D-C13F78B1064A}" presName="Name13" presStyleLbl="parChTrans1D2" presStyleIdx="0" presStyleCnt="3"/>
      <dgm:spPr/>
      <dgm:t>
        <a:bodyPr/>
        <a:lstStyle/>
        <a:p>
          <a:endParaRPr lang="ru-RU"/>
        </a:p>
      </dgm:t>
    </dgm:pt>
    <dgm:pt modelId="{5250B057-694B-4AFB-BA1E-A39EBFF64CF6}" type="pres">
      <dgm:prSet presAssocID="{D42DD8CC-5E25-4574-807B-9371FB41B656}" presName="childText" presStyleLbl="bgAcc1" presStyleIdx="0" presStyleCnt="3" custScaleX="236209" custScaleY="80671" custLinFactNeighborX="-34921" custLinFactNeighborY="-534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819EF0-4523-43A6-950E-9512E98A42B7}" type="pres">
      <dgm:prSet presAssocID="{36527B9B-BEFE-4E0A-A6AA-4E196449A597}" presName="Name13" presStyleLbl="parChTrans1D2" presStyleIdx="1" presStyleCnt="3"/>
      <dgm:spPr/>
      <dgm:t>
        <a:bodyPr/>
        <a:lstStyle/>
        <a:p>
          <a:endParaRPr lang="ru-RU"/>
        </a:p>
      </dgm:t>
    </dgm:pt>
    <dgm:pt modelId="{A767DA5E-E2E0-4BEA-80C9-08E38606E3C1}" type="pres">
      <dgm:prSet presAssocID="{FF77C9EC-6948-4C63-9A57-C69B0B7FFAA2}" presName="childText" presStyleLbl="bgAcc1" presStyleIdx="1" presStyleCnt="3" custScaleX="237932" custScaleY="55904" custLinFactNeighborX="-34921" custLinFactNeighborY="-594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2A7755-5735-4521-BB8A-7B0D5CBFB419}" type="pres">
      <dgm:prSet presAssocID="{A1CA0B3F-3F6B-4E44-992B-CCF303D70A91}" presName="Name13" presStyleLbl="parChTrans1D2" presStyleIdx="2" presStyleCnt="3"/>
      <dgm:spPr/>
      <dgm:t>
        <a:bodyPr/>
        <a:lstStyle/>
        <a:p>
          <a:endParaRPr lang="ru-RU"/>
        </a:p>
      </dgm:t>
    </dgm:pt>
    <dgm:pt modelId="{6A1DDD60-C8E5-463C-BFCB-8FB00BC4EB05}" type="pres">
      <dgm:prSet presAssocID="{F282E7D8-1938-49EB-9E51-E136C3072CBD}" presName="childText" presStyleLbl="bgAcc1" presStyleIdx="2" presStyleCnt="3" custScaleX="235562" custScaleY="100000" custLinFactNeighborX="-34921" custLinFactNeighborY="-669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0A9A738-C52C-4F12-B4C5-8941B58FEFDD}" srcId="{69F7D37A-F2F7-4E25-99BE-B827CE0FDE7F}" destId="{2574BABE-B00F-40A1-ABDB-1F675F77C41D}" srcOrd="0" destOrd="0" parTransId="{F0FE835D-6693-42E1-8042-A0E9010D6400}" sibTransId="{0509807F-9223-4143-AB6F-053D47891979}"/>
    <dgm:cxn modelId="{D2A35F76-EA8F-457A-BCF8-41F5283295D2}" type="presOf" srcId="{2ADE5BC9-1A52-470B-886D-C13F78B1064A}" destId="{85F1F5DE-D454-4EC9-8C87-740DD63BD1AA}" srcOrd="0" destOrd="0" presId="urn:microsoft.com/office/officeart/2005/8/layout/hierarchy3"/>
    <dgm:cxn modelId="{DD9ED70E-4391-4706-B55A-321A3BC49DB0}" type="presOf" srcId="{2574BABE-B00F-40A1-ABDB-1F675F77C41D}" destId="{7CC5CD9A-E4F7-4036-B90D-176156C3BB3B}" srcOrd="1" destOrd="0" presId="urn:microsoft.com/office/officeart/2005/8/layout/hierarchy3"/>
    <dgm:cxn modelId="{DEFF654C-C130-4B61-9101-8C4563762441}" srcId="{2574BABE-B00F-40A1-ABDB-1F675F77C41D}" destId="{FF77C9EC-6948-4C63-9A57-C69B0B7FFAA2}" srcOrd="1" destOrd="0" parTransId="{36527B9B-BEFE-4E0A-A6AA-4E196449A597}" sibTransId="{233060D1-225E-472E-BB3A-D17325B6C903}"/>
    <dgm:cxn modelId="{EB6F5FC4-6DB4-47B7-8E7A-B6BC826AFEBA}" type="presOf" srcId="{A1CA0B3F-3F6B-4E44-992B-CCF303D70A91}" destId="{6B2A7755-5735-4521-BB8A-7B0D5CBFB419}" srcOrd="0" destOrd="0" presId="urn:microsoft.com/office/officeart/2005/8/layout/hierarchy3"/>
    <dgm:cxn modelId="{635FEE5C-D61E-4FF0-9A31-FFE29B3B9B7F}" type="presOf" srcId="{F282E7D8-1938-49EB-9E51-E136C3072CBD}" destId="{6A1DDD60-C8E5-463C-BFCB-8FB00BC4EB05}" srcOrd="0" destOrd="0" presId="urn:microsoft.com/office/officeart/2005/8/layout/hierarchy3"/>
    <dgm:cxn modelId="{56FD28E2-ABE6-4ABC-997C-CD6161460F7B}" srcId="{2574BABE-B00F-40A1-ABDB-1F675F77C41D}" destId="{F282E7D8-1938-49EB-9E51-E136C3072CBD}" srcOrd="2" destOrd="0" parTransId="{A1CA0B3F-3F6B-4E44-992B-CCF303D70A91}" sibTransId="{156DEB12-F049-454B-89AE-24DE68B74F4D}"/>
    <dgm:cxn modelId="{4C554F0F-D7EE-417A-BEE1-97DEC8DC3252}" type="presOf" srcId="{36527B9B-BEFE-4E0A-A6AA-4E196449A597}" destId="{7E819EF0-4523-43A6-950E-9512E98A42B7}" srcOrd="0" destOrd="0" presId="urn:microsoft.com/office/officeart/2005/8/layout/hierarchy3"/>
    <dgm:cxn modelId="{066C6D3E-65E4-4E9C-ACC6-F5DC455DAFA2}" type="presOf" srcId="{69F7D37A-F2F7-4E25-99BE-B827CE0FDE7F}" destId="{3A67E794-ED69-466B-881B-864BFEBCC5DD}" srcOrd="0" destOrd="0" presId="urn:microsoft.com/office/officeart/2005/8/layout/hierarchy3"/>
    <dgm:cxn modelId="{41C09EF7-6377-4F71-B658-20F28CB0390A}" type="presOf" srcId="{2574BABE-B00F-40A1-ABDB-1F675F77C41D}" destId="{5EDDC94B-F114-4E16-9416-72E0AE2CAE7D}" srcOrd="0" destOrd="0" presId="urn:microsoft.com/office/officeart/2005/8/layout/hierarchy3"/>
    <dgm:cxn modelId="{13550A57-B1A4-4240-BFCE-39D8013F16A9}" type="presOf" srcId="{D42DD8CC-5E25-4574-807B-9371FB41B656}" destId="{5250B057-694B-4AFB-BA1E-A39EBFF64CF6}" srcOrd="0" destOrd="0" presId="urn:microsoft.com/office/officeart/2005/8/layout/hierarchy3"/>
    <dgm:cxn modelId="{8D1C13A1-AD0C-4DA6-AD37-453F31498799}" srcId="{2574BABE-B00F-40A1-ABDB-1F675F77C41D}" destId="{D42DD8CC-5E25-4574-807B-9371FB41B656}" srcOrd="0" destOrd="0" parTransId="{2ADE5BC9-1A52-470B-886D-C13F78B1064A}" sibTransId="{E07F081B-94D9-4699-80A4-AEBB9951871A}"/>
    <dgm:cxn modelId="{473A13B3-A0B5-4744-838C-A950FC1FD962}" type="presOf" srcId="{FF77C9EC-6948-4C63-9A57-C69B0B7FFAA2}" destId="{A767DA5E-E2E0-4BEA-80C9-08E38606E3C1}" srcOrd="0" destOrd="0" presId="urn:microsoft.com/office/officeart/2005/8/layout/hierarchy3"/>
    <dgm:cxn modelId="{28F8C385-E9B3-4E2B-9809-8F507AE71B7F}" type="presParOf" srcId="{3A67E794-ED69-466B-881B-864BFEBCC5DD}" destId="{7AFD48CC-7B27-4EAA-A735-FAC95D984EAB}" srcOrd="0" destOrd="0" presId="urn:microsoft.com/office/officeart/2005/8/layout/hierarchy3"/>
    <dgm:cxn modelId="{7D778788-B50C-4177-9F9B-C7A957D3ADBD}" type="presParOf" srcId="{7AFD48CC-7B27-4EAA-A735-FAC95D984EAB}" destId="{86D49989-4740-4870-9A0E-40B26A340874}" srcOrd="0" destOrd="0" presId="urn:microsoft.com/office/officeart/2005/8/layout/hierarchy3"/>
    <dgm:cxn modelId="{34D8A215-5F1B-4CD6-8B70-AC7E95F6C1A2}" type="presParOf" srcId="{86D49989-4740-4870-9A0E-40B26A340874}" destId="{5EDDC94B-F114-4E16-9416-72E0AE2CAE7D}" srcOrd="0" destOrd="0" presId="urn:microsoft.com/office/officeart/2005/8/layout/hierarchy3"/>
    <dgm:cxn modelId="{3E053E81-0067-4B04-89A9-068A5EAE91B0}" type="presParOf" srcId="{86D49989-4740-4870-9A0E-40B26A340874}" destId="{7CC5CD9A-E4F7-4036-B90D-176156C3BB3B}" srcOrd="1" destOrd="0" presId="urn:microsoft.com/office/officeart/2005/8/layout/hierarchy3"/>
    <dgm:cxn modelId="{6BB42AF2-BA07-4EB6-B98E-57E09281672C}" type="presParOf" srcId="{7AFD48CC-7B27-4EAA-A735-FAC95D984EAB}" destId="{E4803E11-538E-40AB-954A-427B1D084AD1}" srcOrd="1" destOrd="0" presId="urn:microsoft.com/office/officeart/2005/8/layout/hierarchy3"/>
    <dgm:cxn modelId="{67436122-5590-4B45-9A17-51C1B6465BF3}" type="presParOf" srcId="{E4803E11-538E-40AB-954A-427B1D084AD1}" destId="{85F1F5DE-D454-4EC9-8C87-740DD63BD1AA}" srcOrd="0" destOrd="0" presId="urn:microsoft.com/office/officeart/2005/8/layout/hierarchy3"/>
    <dgm:cxn modelId="{5F76D7F1-0A85-4225-BD43-4E4CE4EE27B0}" type="presParOf" srcId="{E4803E11-538E-40AB-954A-427B1D084AD1}" destId="{5250B057-694B-4AFB-BA1E-A39EBFF64CF6}" srcOrd="1" destOrd="0" presId="urn:microsoft.com/office/officeart/2005/8/layout/hierarchy3"/>
    <dgm:cxn modelId="{70B32330-707C-4C70-A6F9-7AD601C2B7E5}" type="presParOf" srcId="{E4803E11-538E-40AB-954A-427B1D084AD1}" destId="{7E819EF0-4523-43A6-950E-9512E98A42B7}" srcOrd="2" destOrd="0" presId="urn:microsoft.com/office/officeart/2005/8/layout/hierarchy3"/>
    <dgm:cxn modelId="{2AD379FF-1DCB-4D19-945B-A4C60D50CBF3}" type="presParOf" srcId="{E4803E11-538E-40AB-954A-427B1D084AD1}" destId="{A767DA5E-E2E0-4BEA-80C9-08E38606E3C1}" srcOrd="3" destOrd="0" presId="urn:microsoft.com/office/officeart/2005/8/layout/hierarchy3"/>
    <dgm:cxn modelId="{031B5861-D17A-407F-BC13-6C6BE76B2D83}" type="presParOf" srcId="{E4803E11-538E-40AB-954A-427B1D084AD1}" destId="{6B2A7755-5735-4521-BB8A-7B0D5CBFB419}" srcOrd="4" destOrd="0" presId="urn:microsoft.com/office/officeart/2005/8/layout/hierarchy3"/>
    <dgm:cxn modelId="{FD7D1B5A-DE7F-47C0-AAC8-0EBFCB238E8F}" type="presParOf" srcId="{E4803E11-538E-40AB-954A-427B1D084AD1}" destId="{6A1DDD60-C8E5-463C-BFCB-8FB00BC4EB05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69F7D37A-F2F7-4E25-99BE-B827CE0FDE7F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574BABE-B00F-40A1-ABDB-1F675F77C41D}">
      <dgm:prSet phldrT="[Текст]" custT="1"/>
      <dgm:spPr/>
      <dgm:t>
        <a:bodyPr/>
        <a:lstStyle/>
        <a:p>
          <a:r>
            <a:rPr lang="ru-RU" sz="2400" dirty="0" smtClean="0"/>
            <a:t>Причины</a:t>
          </a:r>
          <a:r>
            <a:rPr lang="ru-RU" sz="1700" dirty="0" smtClean="0"/>
            <a:t> </a:t>
          </a:r>
          <a:endParaRPr lang="ru-RU" sz="1700" dirty="0"/>
        </a:p>
      </dgm:t>
    </dgm:pt>
    <dgm:pt modelId="{F0FE835D-6693-42E1-8042-A0E9010D6400}" type="parTrans" cxnId="{60A9A738-C52C-4F12-B4C5-8941B58FEFDD}">
      <dgm:prSet/>
      <dgm:spPr/>
      <dgm:t>
        <a:bodyPr/>
        <a:lstStyle/>
        <a:p>
          <a:endParaRPr lang="ru-RU"/>
        </a:p>
      </dgm:t>
    </dgm:pt>
    <dgm:pt modelId="{0509807F-9223-4143-AB6F-053D47891979}" type="sibTrans" cxnId="{60A9A738-C52C-4F12-B4C5-8941B58FEFDD}">
      <dgm:prSet/>
      <dgm:spPr/>
      <dgm:t>
        <a:bodyPr/>
        <a:lstStyle/>
        <a:p>
          <a:endParaRPr lang="ru-RU"/>
        </a:p>
      </dgm:t>
    </dgm:pt>
    <dgm:pt modelId="{D42DD8CC-5E25-4574-807B-9371FB41B656}">
      <dgm:prSet phldrT="[Текст]" custT="1"/>
      <dgm:spPr/>
      <dgm:t>
        <a:bodyPr/>
        <a:lstStyle/>
        <a:p>
          <a:r>
            <a:rPr lang="ru-RU" sz="2000" dirty="0" smtClean="0"/>
            <a:t>Сохранение значительной племенной разобщённости и доминирование натурального хозяйства</a:t>
          </a:r>
          <a:endParaRPr lang="ru-RU" sz="2000" dirty="0"/>
        </a:p>
      </dgm:t>
    </dgm:pt>
    <dgm:pt modelId="{2ADE5BC9-1A52-470B-886D-C13F78B1064A}" type="parTrans" cxnId="{8D1C13A1-AD0C-4DA6-AD37-453F31498799}">
      <dgm:prSet/>
      <dgm:spPr/>
      <dgm:t>
        <a:bodyPr/>
        <a:lstStyle/>
        <a:p>
          <a:endParaRPr lang="ru-RU"/>
        </a:p>
      </dgm:t>
    </dgm:pt>
    <dgm:pt modelId="{E07F081B-94D9-4699-80A4-AEBB9951871A}" type="sibTrans" cxnId="{8D1C13A1-AD0C-4DA6-AD37-453F31498799}">
      <dgm:prSet/>
      <dgm:spPr/>
      <dgm:t>
        <a:bodyPr/>
        <a:lstStyle/>
        <a:p>
          <a:endParaRPr lang="ru-RU"/>
        </a:p>
      </dgm:t>
    </dgm:pt>
    <dgm:pt modelId="{FF77C9EC-6948-4C63-9A57-C69B0B7FFAA2}">
      <dgm:prSet phldrT="[Текст]" custT="1"/>
      <dgm:spPr/>
      <dgm:t>
        <a:bodyPr/>
        <a:lstStyle/>
        <a:p>
          <a:r>
            <a:rPr lang="ru-RU" sz="2000" dirty="0" smtClean="0"/>
            <a:t>Развитие феодальной собственности на землю и рост удельного </a:t>
          </a:r>
          <a:r>
            <a:rPr lang="ru-RU" sz="2000" dirty="0" err="1" smtClean="0"/>
            <a:t>княжеско</a:t>
          </a:r>
          <a:r>
            <a:rPr lang="ru-RU" sz="2000" dirty="0" smtClean="0"/>
            <a:t>- боярского землевладения</a:t>
          </a:r>
          <a:endParaRPr lang="ru-RU" sz="2000" dirty="0"/>
        </a:p>
      </dgm:t>
    </dgm:pt>
    <dgm:pt modelId="{36527B9B-BEFE-4E0A-A6AA-4E196449A597}" type="parTrans" cxnId="{DEFF654C-C130-4B61-9101-8C4563762441}">
      <dgm:prSet/>
      <dgm:spPr/>
      <dgm:t>
        <a:bodyPr/>
        <a:lstStyle/>
        <a:p>
          <a:endParaRPr lang="ru-RU"/>
        </a:p>
      </dgm:t>
    </dgm:pt>
    <dgm:pt modelId="{233060D1-225E-472E-BB3A-D17325B6C903}" type="sibTrans" cxnId="{DEFF654C-C130-4B61-9101-8C4563762441}">
      <dgm:prSet/>
      <dgm:spPr/>
      <dgm:t>
        <a:bodyPr/>
        <a:lstStyle/>
        <a:p>
          <a:endParaRPr lang="ru-RU"/>
        </a:p>
      </dgm:t>
    </dgm:pt>
    <dgm:pt modelId="{7A5378B9-88EE-4F9F-B4E6-1EF35D7B9C1B}">
      <dgm:prSet phldrT="[Текст]" custT="1"/>
      <dgm:spPr/>
      <dgm:t>
        <a:bodyPr/>
        <a:lstStyle/>
        <a:p>
          <a:r>
            <a:rPr lang="ru-RU" sz="2400" dirty="0" smtClean="0"/>
            <a:t>Последствия </a:t>
          </a:r>
          <a:r>
            <a:rPr lang="ru-RU" sz="1700" dirty="0" smtClean="0"/>
            <a:t> </a:t>
          </a:r>
          <a:endParaRPr lang="ru-RU" sz="1700" dirty="0"/>
        </a:p>
      </dgm:t>
    </dgm:pt>
    <dgm:pt modelId="{AE2CDEC9-94B4-4EBE-8123-890DDD920C56}" type="parTrans" cxnId="{BAFC9128-A5E2-48AD-99B9-5259DF1ADFB1}">
      <dgm:prSet/>
      <dgm:spPr/>
      <dgm:t>
        <a:bodyPr/>
        <a:lstStyle/>
        <a:p>
          <a:endParaRPr lang="ru-RU"/>
        </a:p>
      </dgm:t>
    </dgm:pt>
    <dgm:pt modelId="{B08870DA-A3E4-4D33-8573-08D6B9FFB5AB}" type="sibTrans" cxnId="{BAFC9128-A5E2-48AD-99B9-5259DF1ADFB1}">
      <dgm:prSet/>
      <dgm:spPr/>
      <dgm:t>
        <a:bodyPr/>
        <a:lstStyle/>
        <a:p>
          <a:endParaRPr lang="ru-RU"/>
        </a:p>
      </dgm:t>
    </dgm:pt>
    <dgm:pt modelId="{26D048DA-B9D3-4B81-AD65-413F441CC3C2}">
      <dgm:prSet phldrT="[Текст]" custT="1"/>
      <dgm:spPr/>
      <dgm:t>
        <a:bodyPr/>
        <a:lstStyle/>
        <a:p>
          <a:pPr algn="ctr"/>
          <a:r>
            <a:rPr lang="ru-RU" sz="2200" dirty="0" smtClean="0"/>
            <a:t>Позитивные: </a:t>
          </a:r>
        </a:p>
        <a:p>
          <a:pPr algn="l"/>
          <a:r>
            <a:rPr lang="ru-RU" sz="2200" dirty="0" smtClean="0">
              <a:latin typeface="+mn-lt"/>
              <a:cs typeface="Times New Roman"/>
            </a:rPr>
            <a:t>• </a:t>
          </a:r>
          <a:r>
            <a:rPr lang="ru-RU" sz="2200" dirty="0" smtClean="0"/>
            <a:t>расцвет городов в    удельных землях;                       </a:t>
          </a:r>
          <a:r>
            <a:rPr lang="ru-RU" sz="2200" dirty="0" smtClean="0">
              <a:latin typeface="+mn-lt"/>
              <a:cs typeface="Times New Roman"/>
            </a:rPr>
            <a:t>• </a:t>
          </a:r>
          <a:r>
            <a:rPr lang="ru-RU" sz="2200" dirty="0" smtClean="0"/>
            <a:t>освоение новых торговых путей;                                            </a:t>
          </a:r>
          <a:r>
            <a:rPr lang="ru-RU" sz="2200" dirty="0" smtClean="0">
              <a:latin typeface="+mn-lt"/>
              <a:cs typeface="Times New Roman"/>
            </a:rPr>
            <a:t>• </a:t>
          </a:r>
          <a:r>
            <a:rPr lang="ru-RU" sz="2200" dirty="0" smtClean="0"/>
            <a:t>сохранение единой духовной и культурной общности </a:t>
          </a:r>
          <a:endParaRPr lang="ru-RU" sz="2200" dirty="0"/>
        </a:p>
      </dgm:t>
    </dgm:pt>
    <dgm:pt modelId="{88549BBF-FFC2-4D69-893D-FD18FF2AEC4C}" type="parTrans" cxnId="{0EFC6ED3-7C0B-4189-8B70-F0B41773653C}">
      <dgm:prSet/>
      <dgm:spPr/>
      <dgm:t>
        <a:bodyPr/>
        <a:lstStyle/>
        <a:p>
          <a:endParaRPr lang="ru-RU"/>
        </a:p>
      </dgm:t>
    </dgm:pt>
    <dgm:pt modelId="{E030B980-DCBA-4208-B79F-624BC846D4CE}" type="sibTrans" cxnId="{0EFC6ED3-7C0B-4189-8B70-F0B41773653C}">
      <dgm:prSet/>
      <dgm:spPr/>
      <dgm:t>
        <a:bodyPr/>
        <a:lstStyle/>
        <a:p>
          <a:endParaRPr lang="ru-RU"/>
        </a:p>
      </dgm:t>
    </dgm:pt>
    <dgm:pt modelId="{F282E7D8-1938-49EB-9E51-E136C3072CBD}">
      <dgm:prSet custT="1"/>
      <dgm:spPr/>
      <dgm:t>
        <a:bodyPr/>
        <a:lstStyle/>
        <a:p>
          <a:r>
            <a:rPr lang="ru-RU" sz="2000" dirty="0" smtClean="0"/>
            <a:t>Борьба за власть между князьями и феодальные междоусобицы</a:t>
          </a:r>
          <a:endParaRPr lang="ru-RU" sz="2000" dirty="0"/>
        </a:p>
      </dgm:t>
    </dgm:pt>
    <dgm:pt modelId="{A1CA0B3F-3F6B-4E44-992B-CCF303D70A91}" type="parTrans" cxnId="{56FD28E2-ABE6-4ABC-997C-CD6161460F7B}">
      <dgm:prSet/>
      <dgm:spPr/>
      <dgm:t>
        <a:bodyPr/>
        <a:lstStyle/>
        <a:p>
          <a:endParaRPr lang="ru-RU"/>
        </a:p>
      </dgm:t>
    </dgm:pt>
    <dgm:pt modelId="{156DEB12-F049-454B-89AE-24DE68B74F4D}" type="sibTrans" cxnId="{56FD28E2-ABE6-4ABC-997C-CD6161460F7B}">
      <dgm:prSet/>
      <dgm:spPr/>
      <dgm:t>
        <a:bodyPr/>
        <a:lstStyle/>
        <a:p>
          <a:endParaRPr lang="ru-RU"/>
        </a:p>
      </dgm:t>
    </dgm:pt>
    <dgm:pt modelId="{6E67B333-BAD7-4708-B11D-22A3F238FBD4}">
      <dgm:prSet custT="1"/>
      <dgm:spPr/>
      <dgm:t>
        <a:bodyPr/>
        <a:lstStyle/>
        <a:p>
          <a:pPr algn="ctr"/>
          <a:r>
            <a:rPr lang="ru-RU" sz="2200" dirty="0" smtClean="0"/>
            <a:t>Негативные: </a:t>
          </a:r>
        </a:p>
        <a:p>
          <a:pPr algn="l"/>
          <a:r>
            <a:rPr lang="ru-RU" sz="2200" dirty="0" smtClean="0">
              <a:latin typeface="+mn-lt"/>
              <a:cs typeface="Times New Roman"/>
            </a:rPr>
            <a:t>• </a:t>
          </a:r>
          <a:r>
            <a:rPr lang="ru-RU" sz="2200" dirty="0" smtClean="0"/>
            <a:t>постоянные княжеские усобицы;                                       </a:t>
          </a:r>
          <a:r>
            <a:rPr lang="ru-RU" sz="2200" dirty="0" smtClean="0">
              <a:latin typeface="+mn-lt"/>
              <a:cs typeface="Times New Roman"/>
            </a:rPr>
            <a:t>• </a:t>
          </a:r>
          <a:r>
            <a:rPr lang="ru-RU" sz="2200" dirty="0" smtClean="0"/>
            <a:t>дробление княжеств между наследниками;                            </a:t>
          </a:r>
          <a:r>
            <a:rPr lang="ru-RU" sz="2200" dirty="0" smtClean="0">
              <a:latin typeface="+mn-lt"/>
              <a:cs typeface="Times New Roman"/>
            </a:rPr>
            <a:t>• </a:t>
          </a:r>
          <a:r>
            <a:rPr lang="ru-RU" sz="2200" dirty="0" smtClean="0"/>
            <a:t>ослабление обороноспособности и политического единства страны</a:t>
          </a:r>
          <a:endParaRPr lang="ru-RU" sz="2200" dirty="0"/>
        </a:p>
      </dgm:t>
    </dgm:pt>
    <dgm:pt modelId="{CB213B28-B61E-43A0-B9CD-D688FA92BFDC}" type="parTrans" cxnId="{BF43BAAF-D352-40D3-A9EB-C7930E97C3C9}">
      <dgm:prSet/>
      <dgm:spPr/>
      <dgm:t>
        <a:bodyPr/>
        <a:lstStyle/>
        <a:p>
          <a:endParaRPr lang="ru-RU"/>
        </a:p>
      </dgm:t>
    </dgm:pt>
    <dgm:pt modelId="{247D8A8B-AAD1-47ED-9329-AED17EA06AA1}" type="sibTrans" cxnId="{BF43BAAF-D352-40D3-A9EB-C7930E97C3C9}">
      <dgm:prSet/>
      <dgm:spPr/>
      <dgm:t>
        <a:bodyPr/>
        <a:lstStyle/>
        <a:p>
          <a:endParaRPr lang="ru-RU"/>
        </a:p>
      </dgm:t>
    </dgm:pt>
    <dgm:pt modelId="{17963513-D9C2-4E8B-95B1-70CBFC281EB6}">
      <dgm:prSet custT="1"/>
      <dgm:spPr/>
      <dgm:t>
        <a:bodyPr/>
        <a:lstStyle/>
        <a:p>
          <a:r>
            <a:rPr lang="ru-RU" sz="2000" dirty="0" smtClean="0"/>
            <a:t>Постоянные набеги кочевников и отток населения на северо-восток Руси</a:t>
          </a:r>
          <a:endParaRPr lang="ru-RU" sz="2000" dirty="0"/>
        </a:p>
      </dgm:t>
    </dgm:pt>
    <dgm:pt modelId="{292C0006-6C2B-4E33-89D7-A703E5DB0B4B}" type="parTrans" cxnId="{1C7A93D1-94C5-4383-80D3-EA7BC1C6141F}">
      <dgm:prSet/>
      <dgm:spPr/>
      <dgm:t>
        <a:bodyPr/>
        <a:lstStyle/>
        <a:p>
          <a:endParaRPr lang="ru-RU"/>
        </a:p>
      </dgm:t>
    </dgm:pt>
    <dgm:pt modelId="{CE15AC6C-3A48-4A39-8C95-D9D5CC6E40C4}" type="sibTrans" cxnId="{1C7A93D1-94C5-4383-80D3-EA7BC1C6141F}">
      <dgm:prSet/>
      <dgm:spPr/>
      <dgm:t>
        <a:bodyPr/>
        <a:lstStyle/>
        <a:p>
          <a:endParaRPr lang="ru-RU"/>
        </a:p>
      </dgm:t>
    </dgm:pt>
    <dgm:pt modelId="{91452027-1805-49FD-924E-A5AFB74AF0FF}">
      <dgm:prSet custT="1"/>
      <dgm:spPr/>
      <dgm:t>
        <a:bodyPr/>
        <a:lstStyle/>
        <a:p>
          <a:r>
            <a:rPr lang="ru-RU" sz="2000" dirty="0" smtClean="0"/>
            <a:t>Упадок торговли по Днепру из-за половецкой опасности и падения мирового значения Византии</a:t>
          </a:r>
          <a:endParaRPr lang="ru-RU" sz="2000" dirty="0"/>
        </a:p>
      </dgm:t>
    </dgm:pt>
    <dgm:pt modelId="{BF9C15AB-88D7-4661-907A-1BB56717B151}" type="parTrans" cxnId="{15099AE2-9B8A-43FD-8D99-0D48039146BC}">
      <dgm:prSet/>
      <dgm:spPr/>
      <dgm:t>
        <a:bodyPr/>
        <a:lstStyle/>
        <a:p>
          <a:endParaRPr lang="ru-RU"/>
        </a:p>
      </dgm:t>
    </dgm:pt>
    <dgm:pt modelId="{BF9635BD-679B-49D4-A16D-6549E4E4E52B}" type="sibTrans" cxnId="{15099AE2-9B8A-43FD-8D99-0D48039146BC}">
      <dgm:prSet/>
      <dgm:spPr/>
      <dgm:t>
        <a:bodyPr/>
        <a:lstStyle/>
        <a:p>
          <a:endParaRPr lang="ru-RU"/>
        </a:p>
      </dgm:t>
    </dgm:pt>
    <dgm:pt modelId="{6E40DF99-49D6-4335-8670-7CE7CCB45468}">
      <dgm:prSet/>
      <dgm:spPr/>
      <dgm:t>
        <a:bodyPr/>
        <a:lstStyle/>
        <a:p>
          <a:r>
            <a:rPr lang="ru-RU" dirty="0" smtClean="0"/>
            <a:t>Рост городов на Руси как центров удельных земель</a:t>
          </a:r>
          <a:endParaRPr lang="ru-RU" dirty="0"/>
        </a:p>
      </dgm:t>
    </dgm:pt>
    <dgm:pt modelId="{95D885FD-2E4C-4B72-8EA7-507F35A03A90}" type="parTrans" cxnId="{3F6EA419-E37E-4786-8462-5C93D74E3011}">
      <dgm:prSet/>
      <dgm:spPr/>
      <dgm:t>
        <a:bodyPr/>
        <a:lstStyle/>
        <a:p>
          <a:endParaRPr lang="ru-RU"/>
        </a:p>
      </dgm:t>
    </dgm:pt>
    <dgm:pt modelId="{8B70F56B-AF32-4494-BCA8-AAAF9721E3CE}" type="sibTrans" cxnId="{3F6EA419-E37E-4786-8462-5C93D74E3011}">
      <dgm:prSet/>
      <dgm:spPr/>
      <dgm:t>
        <a:bodyPr/>
        <a:lstStyle/>
        <a:p>
          <a:endParaRPr lang="ru-RU"/>
        </a:p>
      </dgm:t>
    </dgm:pt>
    <dgm:pt modelId="{3A67E794-ED69-466B-881B-864BFEBCC5DD}" type="pres">
      <dgm:prSet presAssocID="{69F7D37A-F2F7-4E25-99BE-B827CE0FDE7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AFD48CC-7B27-4EAA-A735-FAC95D984EAB}" type="pres">
      <dgm:prSet presAssocID="{2574BABE-B00F-40A1-ABDB-1F675F77C41D}" presName="root" presStyleCnt="0"/>
      <dgm:spPr/>
    </dgm:pt>
    <dgm:pt modelId="{86D49989-4740-4870-9A0E-40B26A340874}" type="pres">
      <dgm:prSet presAssocID="{2574BABE-B00F-40A1-ABDB-1F675F77C41D}" presName="rootComposite" presStyleCnt="0"/>
      <dgm:spPr/>
    </dgm:pt>
    <dgm:pt modelId="{5EDDC94B-F114-4E16-9416-72E0AE2CAE7D}" type="pres">
      <dgm:prSet presAssocID="{2574BABE-B00F-40A1-ABDB-1F675F77C41D}" presName="rootText" presStyleLbl="node1" presStyleIdx="0" presStyleCnt="2" custScaleX="128568" custLinFactNeighborX="-92797" custLinFactNeighborY="-153"/>
      <dgm:spPr/>
      <dgm:t>
        <a:bodyPr/>
        <a:lstStyle/>
        <a:p>
          <a:endParaRPr lang="ru-RU"/>
        </a:p>
      </dgm:t>
    </dgm:pt>
    <dgm:pt modelId="{7CC5CD9A-E4F7-4036-B90D-176156C3BB3B}" type="pres">
      <dgm:prSet presAssocID="{2574BABE-B00F-40A1-ABDB-1F675F77C41D}" presName="rootConnector" presStyleLbl="node1" presStyleIdx="0" presStyleCnt="2"/>
      <dgm:spPr/>
      <dgm:t>
        <a:bodyPr/>
        <a:lstStyle/>
        <a:p>
          <a:endParaRPr lang="ru-RU"/>
        </a:p>
      </dgm:t>
    </dgm:pt>
    <dgm:pt modelId="{E4803E11-538E-40AB-954A-427B1D084AD1}" type="pres">
      <dgm:prSet presAssocID="{2574BABE-B00F-40A1-ABDB-1F675F77C41D}" presName="childShape" presStyleCnt="0"/>
      <dgm:spPr/>
    </dgm:pt>
    <dgm:pt modelId="{85F1F5DE-D454-4EC9-8C87-740DD63BD1AA}" type="pres">
      <dgm:prSet presAssocID="{2ADE5BC9-1A52-470B-886D-C13F78B1064A}" presName="Name13" presStyleLbl="parChTrans1D2" presStyleIdx="0" presStyleCnt="8"/>
      <dgm:spPr/>
      <dgm:t>
        <a:bodyPr/>
        <a:lstStyle/>
        <a:p>
          <a:endParaRPr lang="ru-RU"/>
        </a:p>
      </dgm:t>
    </dgm:pt>
    <dgm:pt modelId="{5250B057-694B-4AFB-BA1E-A39EBFF64CF6}" type="pres">
      <dgm:prSet presAssocID="{D42DD8CC-5E25-4574-807B-9371FB41B656}" presName="childText" presStyleLbl="bgAcc1" presStyleIdx="0" presStyleCnt="8" custScaleX="418032" custScaleY="155974" custLinFactNeighborX="-5730" custLinFactNeighborY="-76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819EF0-4523-43A6-950E-9512E98A42B7}" type="pres">
      <dgm:prSet presAssocID="{36527B9B-BEFE-4E0A-A6AA-4E196449A597}" presName="Name13" presStyleLbl="parChTrans1D2" presStyleIdx="1" presStyleCnt="8"/>
      <dgm:spPr/>
      <dgm:t>
        <a:bodyPr/>
        <a:lstStyle/>
        <a:p>
          <a:endParaRPr lang="ru-RU"/>
        </a:p>
      </dgm:t>
    </dgm:pt>
    <dgm:pt modelId="{A767DA5E-E2E0-4BEA-80C9-08E38606E3C1}" type="pres">
      <dgm:prSet presAssocID="{FF77C9EC-6948-4C63-9A57-C69B0B7FFAA2}" presName="childText" presStyleLbl="bgAcc1" presStyleIdx="1" presStyleCnt="8" custScaleX="423857" custScaleY="144195" custLinFactNeighborX="-1608" custLinFactNeighborY="-174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2A7755-5735-4521-BB8A-7B0D5CBFB419}" type="pres">
      <dgm:prSet presAssocID="{A1CA0B3F-3F6B-4E44-992B-CCF303D70A91}" presName="Name13" presStyleLbl="parChTrans1D2" presStyleIdx="2" presStyleCnt="8"/>
      <dgm:spPr/>
      <dgm:t>
        <a:bodyPr/>
        <a:lstStyle/>
        <a:p>
          <a:endParaRPr lang="ru-RU"/>
        </a:p>
      </dgm:t>
    </dgm:pt>
    <dgm:pt modelId="{6A1DDD60-C8E5-463C-BFCB-8FB00BC4EB05}" type="pres">
      <dgm:prSet presAssocID="{F282E7D8-1938-49EB-9E51-E136C3072CBD}" presName="childText" presStyleLbl="bgAcc1" presStyleIdx="2" presStyleCnt="8" custScaleX="427232" custScaleY="87382" custLinFactNeighborX="-1608" custLinFactNeighborY="-233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D999B8-471A-4C00-9DC5-2C64DA46CF20}" type="pres">
      <dgm:prSet presAssocID="{292C0006-6C2B-4E33-89D7-A703E5DB0B4B}" presName="Name13" presStyleLbl="parChTrans1D2" presStyleIdx="3" presStyleCnt="8"/>
      <dgm:spPr/>
      <dgm:t>
        <a:bodyPr/>
        <a:lstStyle/>
        <a:p>
          <a:endParaRPr lang="ru-RU"/>
        </a:p>
      </dgm:t>
    </dgm:pt>
    <dgm:pt modelId="{F9ECAD3A-7EB7-4356-8580-899C8ED48257}" type="pres">
      <dgm:prSet presAssocID="{17963513-D9C2-4E8B-95B1-70CBFC281EB6}" presName="childText" presStyleLbl="bgAcc1" presStyleIdx="3" presStyleCnt="8" custScaleX="430396" custLinFactNeighborX="-1608" custLinFactNeighborY="-269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D10035-860C-4FBD-91F4-CD1C27B030D0}" type="pres">
      <dgm:prSet presAssocID="{BF9C15AB-88D7-4661-907A-1BB56717B151}" presName="Name13" presStyleLbl="parChTrans1D2" presStyleIdx="4" presStyleCnt="8"/>
      <dgm:spPr/>
      <dgm:t>
        <a:bodyPr/>
        <a:lstStyle/>
        <a:p>
          <a:endParaRPr lang="ru-RU"/>
        </a:p>
      </dgm:t>
    </dgm:pt>
    <dgm:pt modelId="{7D42B032-5A0A-4772-AB60-310F10B47D37}" type="pres">
      <dgm:prSet presAssocID="{91452027-1805-49FD-924E-A5AFB74AF0FF}" presName="childText" presStyleLbl="bgAcc1" presStyleIdx="4" presStyleCnt="8" custScaleX="426635" custScaleY="114407" custLinFactNeighborX="-1608" custLinFactNeighborY="-10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D3772B-B780-4712-AE1D-35436F55A71A}" type="pres">
      <dgm:prSet presAssocID="{95D885FD-2E4C-4B72-8EA7-507F35A03A90}" presName="Name13" presStyleLbl="parChTrans1D2" presStyleIdx="5" presStyleCnt="8"/>
      <dgm:spPr/>
      <dgm:t>
        <a:bodyPr/>
        <a:lstStyle/>
        <a:p>
          <a:endParaRPr lang="ru-RU"/>
        </a:p>
      </dgm:t>
    </dgm:pt>
    <dgm:pt modelId="{772E2967-9078-40D6-B6B7-923902580E0A}" type="pres">
      <dgm:prSet presAssocID="{6E40DF99-49D6-4335-8670-7CE7CCB45468}" presName="childText" presStyleLbl="bgAcc1" presStyleIdx="5" presStyleCnt="8" custScaleX="446131" custLinFactNeighborX="-8411" custLinFactNeighborY="4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F30079-1EC8-4B1E-B76A-B50BB301A930}" type="pres">
      <dgm:prSet presAssocID="{7A5378B9-88EE-4F9F-B4E6-1EF35D7B9C1B}" presName="root" presStyleCnt="0"/>
      <dgm:spPr/>
    </dgm:pt>
    <dgm:pt modelId="{905541DC-1143-4939-9A04-0AE568771808}" type="pres">
      <dgm:prSet presAssocID="{7A5378B9-88EE-4F9F-B4E6-1EF35D7B9C1B}" presName="rootComposite" presStyleCnt="0"/>
      <dgm:spPr/>
    </dgm:pt>
    <dgm:pt modelId="{ED661ECD-2602-467E-88E0-7382EC04B664}" type="pres">
      <dgm:prSet presAssocID="{7A5378B9-88EE-4F9F-B4E6-1EF35D7B9C1B}" presName="rootText" presStyleLbl="node1" presStyleIdx="1" presStyleCnt="2" custScaleX="155400" custLinFactNeighborX="-12845" custLinFactNeighborY="-1"/>
      <dgm:spPr/>
      <dgm:t>
        <a:bodyPr/>
        <a:lstStyle/>
        <a:p>
          <a:endParaRPr lang="ru-RU"/>
        </a:p>
      </dgm:t>
    </dgm:pt>
    <dgm:pt modelId="{2176A589-50CF-46DB-9973-8F5D7C67B30F}" type="pres">
      <dgm:prSet presAssocID="{7A5378B9-88EE-4F9F-B4E6-1EF35D7B9C1B}" presName="rootConnector" presStyleLbl="node1" presStyleIdx="1" presStyleCnt="2"/>
      <dgm:spPr/>
      <dgm:t>
        <a:bodyPr/>
        <a:lstStyle/>
        <a:p>
          <a:endParaRPr lang="ru-RU"/>
        </a:p>
      </dgm:t>
    </dgm:pt>
    <dgm:pt modelId="{75214374-D231-4A3A-895F-6BADC0CA28C1}" type="pres">
      <dgm:prSet presAssocID="{7A5378B9-88EE-4F9F-B4E6-1EF35D7B9C1B}" presName="childShape" presStyleCnt="0"/>
      <dgm:spPr/>
    </dgm:pt>
    <dgm:pt modelId="{29960453-0491-4663-885B-32331977602B}" type="pres">
      <dgm:prSet presAssocID="{88549BBF-FFC2-4D69-893D-FD18FF2AEC4C}" presName="Name13" presStyleLbl="parChTrans1D2" presStyleIdx="6" presStyleCnt="8"/>
      <dgm:spPr/>
      <dgm:t>
        <a:bodyPr/>
        <a:lstStyle/>
        <a:p>
          <a:endParaRPr lang="ru-RU"/>
        </a:p>
      </dgm:t>
    </dgm:pt>
    <dgm:pt modelId="{9B920AA4-1381-4DAC-85D5-8585841B287C}" type="pres">
      <dgm:prSet presAssocID="{26D048DA-B9D3-4B81-AD65-413F441CC3C2}" presName="childText" presStyleLbl="bgAcc1" presStyleIdx="6" presStyleCnt="8" custScaleX="316650" custScaleY="394826" custLinFactNeighborX="-6573" custLinFactNeighborY="-86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EF7C17-262A-40B4-B53F-55AEAD5EFA9A}" type="pres">
      <dgm:prSet presAssocID="{CB213B28-B61E-43A0-B9CD-D688FA92BFDC}" presName="Name13" presStyleLbl="parChTrans1D2" presStyleIdx="7" presStyleCnt="8"/>
      <dgm:spPr/>
      <dgm:t>
        <a:bodyPr/>
        <a:lstStyle/>
        <a:p>
          <a:endParaRPr lang="ru-RU"/>
        </a:p>
      </dgm:t>
    </dgm:pt>
    <dgm:pt modelId="{3AD5106F-B89B-42BF-B774-CFE9A285373A}" type="pres">
      <dgm:prSet presAssocID="{6E67B333-BAD7-4708-B11D-22A3F238FBD4}" presName="childText" presStyleLbl="bgAcc1" presStyleIdx="7" presStyleCnt="8" custScaleX="319919" custScaleY="435266" custLinFactNeighborX="-6366" custLinFactNeighborY="534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C7A93D1-94C5-4383-80D3-EA7BC1C6141F}" srcId="{2574BABE-B00F-40A1-ABDB-1F675F77C41D}" destId="{17963513-D9C2-4E8B-95B1-70CBFC281EB6}" srcOrd="3" destOrd="0" parTransId="{292C0006-6C2B-4E33-89D7-A703E5DB0B4B}" sibTransId="{CE15AC6C-3A48-4A39-8C95-D9D5CC6E40C4}"/>
    <dgm:cxn modelId="{8D1C13A1-AD0C-4DA6-AD37-453F31498799}" srcId="{2574BABE-B00F-40A1-ABDB-1F675F77C41D}" destId="{D42DD8CC-5E25-4574-807B-9371FB41B656}" srcOrd="0" destOrd="0" parTransId="{2ADE5BC9-1A52-470B-886D-C13F78B1064A}" sibTransId="{E07F081B-94D9-4699-80A4-AEBB9951871A}"/>
    <dgm:cxn modelId="{D756FF27-1222-4F07-AE82-D7106B543FB9}" type="presOf" srcId="{6E67B333-BAD7-4708-B11D-22A3F238FBD4}" destId="{3AD5106F-B89B-42BF-B774-CFE9A285373A}" srcOrd="0" destOrd="0" presId="urn:microsoft.com/office/officeart/2005/8/layout/hierarchy3"/>
    <dgm:cxn modelId="{BCA85C41-6C1F-4CBF-8ECC-E5505E96C583}" type="presOf" srcId="{36527B9B-BEFE-4E0A-A6AA-4E196449A597}" destId="{7E819EF0-4523-43A6-950E-9512E98A42B7}" srcOrd="0" destOrd="0" presId="urn:microsoft.com/office/officeart/2005/8/layout/hierarchy3"/>
    <dgm:cxn modelId="{455723DC-4AD4-4C36-A88E-8B189889D26D}" type="presOf" srcId="{2574BABE-B00F-40A1-ABDB-1F675F77C41D}" destId="{5EDDC94B-F114-4E16-9416-72E0AE2CAE7D}" srcOrd="0" destOrd="0" presId="urn:microsoft.com/office/officeart/2005/8/layout/hierarchy3"/>
    <dgm:cxn modelId="{2EC0F178-73D3-4B94-A4E9-26FB76BEBD39}" type="presOf" srcId="{6E40DF99-49D6-4335-8670-7CE7CCB45468}" destId="{772E2967-9078-40D6-B6B7-923902580E0A}" srcOrd="0" destOrd="0" presId="urn:microsoft.com/office/officeart/2005/8/layout/hierarchy3"/>
    <dgm:cxn modelId="{56FD28E2-ABE6-4ABC-997C-CD6161460F7B}" srcId="{2574BABE-B00F-40A1-ABDB-1F675F77C41D}" destId="{F282E7D8-1938-49EB-9E51-E136C3072CBD}" srcOrd="2" destOrd="0" parTransId="{A1CA0B3F-3F6B-4E44-992B-CCF303D70A91}" sibTransId="{156DEB12-F049-454B-89AE-24DE68B74F4D}"/>
    <dgm:cxn modelId="{DEFF654C-C130-4B61-9101-8C4563762441}" srcId="{2574BABE-B00F-40A1-ABDB-1F675F77C41D}" destId="{FF77C9EC-6948-4C63-9A57-C69B0B7FFAA2}" srcOrd="1" destOrd="0" parTransId="{36527B9B-BEFE-4E0A-A6AA-4E196449A597}" sibTransId="{233060D1-225E-472E-BB3A-D17325B6C903}"/>
    <dgm:cxn modelId="{0D34F702-CC3A-4CA3-B58B-D7A99236F6DD}" type="presOf" srcId="{F282E7D8-1938-49EB-9E51-E136C3072CBD}" destId="{6A1DDD60-C8E5-463C-BFCB-8FB00BC4EB05}" srcOrd="0" destOrd="0" presId="urn:microsoft.com/office/officeart/2005/8/layout/hierarchy3"/>
    <dgm:cxn modelId="{27829A3B-070A-4096-B862-9454F57B70C2}" type="presOf" srcId="{CB213B28-B61E-43A0-B9CD-D688FA92BFDC}" destId="{5EEF7C17-262A-40B4-B53F-55AEAD5EFA9A}" srcOrd="0" destOrd="0" presId="urn:microsoft.com/office/officeart/2005/8/layout/hierarchy3"/>
    <dgm:cxn modelId="{60A9A738-C52C-4F12-B4C5-8941B58FEFDD}" srcId="{69F7D37A-F2F7-4E25-99BE-B827CE0FDE7F}" destId="{2574BABE-B00F-40A1-ABDB-1F675F77C41D}" srcOrd="0" destOrd="0" parTransId="{F0FE835D-6693-42E1-8042-A0E9010D6400}" sibTransId="{0509807F-9223-4143-AB6F-053D47891979}"/>
    <dgm:cxn modelId="{89ECA9A1-0A55-40B2-84F4-19664DAD33BE}" type="presOf" srcId="{88549BBF-FFC2-4D69-893D-FD18FF2AEC4C}" destId="{29960453-0491-4663-885B-32331977602B}" srcOrd="0" destOrd="0" presId="urn:microsoft.com/office/officeart/2005/8/layout/hierarchy3"/>
    <dgm:cxn modelId="{DDECEE40-C400-4ED2-B605-1B79B38C7781}" type="presOf" srcId="{17963513-D9C2-4E8B-95B1-70CBFC281EB6}" destId="{F9ECAD3A-7EB7-4356-8580-899C8ED48257}" srcOrd="0" destOrd="0" presId="urn:microsoft.com/office/officeart/2005/8/layout/hierarchy3"/>
    <dgm:cxn modelId="{E7E694F8-6B05-4A26-AFD9-5BC4996F815F}" type="presOf" srcId="{FF77C9EC-6948-4C63-9A57-C69B0B7FFAA2}" destId="{A767DA5E-E2E0-4BEA-80C9-08E38606E3C1}" srcOrd="0" destOrd="0" presId="urn:microsoft.com/office/officeart/2005/8/layout/hierarchy3"/>
    <dgm:cxn modelId="{DB7F2E1F-C091-431F-B939-51E6DA255CEA}" type="presOf" srcId="{BF9C15AB-88D7-4661-907A-1BB56717B151}" destId="{B2D10035-860C-4FBD-91F4-CD1C27B030D0}" srcOrd="0" destOrd="0" presId="urn:microsoft.com/office/officeart/2005/8/layout/hierarchy3"/>
    <dgm:cxn modelId="{487DA764-E54F-4970-A64B-4BA1620EB414}" type="presOf" srcId="{91452027-1805-49FD-924E-A5AFB74AF0FF}" destId="{7D42B032-5A0A-4772-AB60-310F10B47D37}" srcOrd="0" destOrd="0" presId="urn:microsoft.com/office/officeart/2005/8/layout/hierarchy3"/>
    <dgm:cxn modelId="{0EFC6ED3-7C0B-4189-8B70-F0B41773653C}" srcId="{7A5378B9-88EE-4F9F-B4E6-1EF35D7B9C1B}" destId="{26D048DA-B9D3-4B81-AD65-413F441CC3C2}" srcOrd="0" destOrd="0" parTransId="{88549BBF-FFC2-4D69-893D-FD18FF2AEC4C}" sibTransId="{E030B980-DCBA-4208-B79F-624BC846D4CE}"/>
    <dgm:cxn modelId="{EF30AF67-7F36-4ABA-9384-8C82B0F11720}" type="presOf" srcId="{2ADE5BC9-1A52-470B-886D-C13F78B1064A}" destId="{85F1F5DE-D454-4EC9-8C87-740DD63BD1AA}" srcOrd="0" destOrd="0" presId="urn:microsoft.com/office/officeart/2005/8/layout/hierarchy3"/>
    <dgm:cxn modelId="{319DA3A5-617F-4B0A-A957-A85B25441242}" type="presOf" srcId="{69F7D37A-F2F7-4E25-99BE-B827CE0FDE7F}" destId="{3A67E794-ED69-466B-881B-864BFEBCC5DD}" srcOrd="0" destOrd="0" presId="urn:microsoft.com/office/officeart/2005/8/layout/hierarchy3"/>
    <dgm:cxn modelId="{87721D92-D96E-47BA-9848-E800B221D2B2}" type="presOf" srcId="{7A5378B9-88EE-4F9F-B4E6-1EF35D7B9C1B}" destId="{2176A589-50CF-46DB-9973-8F5D7C67B30F}" srcOrd="1" destOrd="0" presId="urn:microsoft.com/office/officeart/2005/8/layout/hierarchy3"/>
    <dgm:cxn modelId="{07666F6B-DAD5-4284-A99A-61122A6F2B91}" type="presOf" srcId="{292C0006-6C2B-4E33-89D7-A703E5DB0B4B}" destId="{A1D999B8-471A-4C00-9DC5-2C64DA46CF20}" srcOrd="0" destOrd="0" presId="urn:microsoft.com/office/officeart/2005/8/layout/hierarchy3"/>
    <dgm:cxn modelId="{3F6EA419-E37E-4786-8462-5C93D74E3011}" srcId="{2574BABE-B00F-40A1-ABDB-1F675F77C41D}" destId="{6E40DF99-49D6-4335-8670-7CE7CCB45468}" srcOrd="5" destOrd="0" parTransId="{95D885FD-2E4C-4B72-8EA7-507F35A03A90}" sibTransId="{8B70F56B-AF32-4494-BCA8-AAAF9721E3CE}"/>
    <dgm:cxn modelId="{26ACCF97-46A4-4A6F-8414-85531E8DF232}" type="presOf" srcId="{26D048DA-B9D3-4B81-AD65-413F441CC3C2}" destId="{9B920AA4-1381-4DAC-85D5-8585841B287C}" srcOrd="0" destOrd="0" presId="urn:microsoft.com/office/officeart/2005/8/layout/hierarchy3"/>
    <dgm:cxn modelId="{453F166A-D34A-4E8A-8BEF-1ADFC8259038}" type="presOf" srcId="{95D885FD-2E4C-4B72-8EA7-507F35A03A90}" destId="{70D3772B-B780-4712-AE1D-35436F55A71A}" srcOrd="0" destOrd="0" presId="urn:microsoft.com/office/officeart/2005/8/layout/hierarchy3"/>
    <dgm:cxn modelId="{226D8E6A-0FF0-413E-8F47-02A1A7559857}" type="presOf" srcId="{D42DD8CC-5E25-4574-807B-9371FB41B656}" destId="{5250B057-694B-4AFB-BA1E-A39EBFF64CF6}" srcOrd="0" destOrd="0" presId="urn:microsoft.com/office/officeart/2005/8/layout/hierarchy3"/>
    <dgm:cxn modelId="{1899B2D5-35D2-45B6-B364-C437A91CE835}" type="presOf" srcId="{7A5378B9-88EE-4F9F-B4E6-1EF35D7B9C1B}" destId="{ED661ECD-2602-467E-88E0-7382EC04B664}" srcOrd="0" destOrd="0" presId="urn:microsoft.com/office/officeart/2005/8/layout/hierarchy3"/>
    <dgm:cxn modelId="{9FB6BB4A-B1F9-4BF7-9C65-8A1DFD5EF4F9}" type="presOf" srcId="{A1CA0B3F-3F6B-4E44-992B-CCF303D70A91}" destId="{6B2A7755-5735-4521-BB8A-7B0D5CBFB419}" srcOrd="0" destOrd="0" presId="urn:microsoft.com/office/officeart/2005/8/layout/hierarchy3"/>
    <dgm:cxn modelId="{484FAD90-55F5-4AA4-B12D-7B2159B1D0B9}" type="presOf" srcId="{2574BABE-B00F-40A1-ABDB-1F675F77C41D}" destId="{7CC5CD9A-E4F7-4036-B90D-176156C3BB3B}" srcOrd="1" destOrd="0" presId="urn:microsoft.com/office/officeart/2005/8/layout/hierarchy3"/>
    <dgm:cxn modelId="{BAFC9128-A5E2-48AD-99B9-5259DF1ADFB1}" srcId="{69F7D37A-F2F7-4E25-99BE-B827CE0FDE7F}" destId="{7A5378B9-88EE-4F9F-B4E6-1EF35D7B9C1B}" srcOrd="1" destOrd="0" parTransId="{AE2CDEC9-94B4-4EBE-8123-890DDD920C56}" sibTransId="{B08870DA-A3E4-4D33-8573-08D6B9FFB5AB}"/>
    <dgm:cxn modelId="{BF43BAAF-D352-40D3-A9EB-C7930E97C3C9}" srcId="{7A5378B9-88EE-4F9F-B4E6-1EF35D7B9C1B}" destId="{6E67B333-BAD7-4708-B11D-22A3F238FBD4}" srcOrd="1" destOrd="0" parTransId="{CB213B28-B61E-43A0-B9CD-D688FA92BFDC}" sibTransId="{247D8A8B-AAD1-47ED-9329-AED17EA06AA1}"/>
    <dgm:cxn modelId="{15099AE2-9B8A-43FD-8D99-0D48039146BC}" srcId="{2574BABE-B00F-40A1-ABDB-1F675F77C41D}" destId="{91452027-1805-49FD-924E-A5AFB74AF0FF}" srcOrd="4" destOrd="0" parTransId="{BF9C15AB-88D7-4661-907A-1BB56717B151}" sibTransId="{BF9635BD-679B-49D4-A16D-6549E4E4E52B}"/>
    <dgm:cxn modelId="{78678B30-DDE0-4F75-9421-C9843FEEA1B5}" type="presParOf" srcId="{3A67E794-ED69-466B-881B-864BFEBCC5DD}" destId="{7AFD48CC-7B27-4EAA-A735-FAC95D984EAB}" srcOrd="0" destOrd="0" presId="urn:microsoft.com/office/officeart/2005/8/layout/hierarchy3"/>
    <dgm:cxn modelId="{44A21BF8-71C9-4D10-8E11-29050F13792C}" type="presParOf" srcId="{7AFD48CC-7B27-4EAA-A735-FAC95D984EAB}" destId="{86D49989-4740-4870-9A0E-40B26A340874}" srcOrd="0" destOrd="0" presId="urn:microsoft.com/office/officeart/2005/8/layout/hierarchy3"/>
    <dgm:cxn modelId="{6ED7E2FB-7537-4C28-98EF-7224C32D82B0}" type="presParOf" srcId="{86D49989-4740-4870-9A0E-40B26A340874}" destId="{5EDDC94B-F114-4E16-9416-72E0AE2CAE7D}" srcOrd="0" destOrd="0" presId="urn:microsoft.com/office/officeart/2005/8/layout/hierarchy3"/>
    <dgm:cxn modelId="{BE2FA936-1942-4515-9249-CCAE8851AC18}" type="presParOf" srcId="{86D49989-4740-4870-9A0E-40B26A340874}" destId="{7CC5CD9A-E4F7-4036-B90D-176156C3BB3B}" srcOrd="1" destOrd="0" presId="urn:microsoft.com/office/officeart/2005/8/layout/hierarchy3"/>
    <dgm:cxn modelId="{34E9434B-821E-4F24-BDEB-0D2F47DBDA82}" type="presParOf" srcId="{7AFD48CC-7B27-4EAA-A735-FAC95D984EAB}" destId="{E4803E11-538E-40AB-954A-427B1D084AD1}" srcOrd="1" destOrd="0" presId="urn:microsoft.com/office/officeart/2005/8/layout/hierarchy3"/>
    <dgm:cxn modelId="{30CE60C4-4433-4931-87C0-60720E73D9DF}" type="presParOf" srcId="{E4803E11-538E-40AB-954A-427B1D084AD1}" destId="{85F1F5DE-D454-4EC9-8C87-740DD63BD1AA}" srcOrd="0" destOrd="0" presId="urn:microsoft.com/office/officeart/2005/8/layout/hierarchy3"/>
    <dgm:cxn modelId="{25E40926-46E8-45F6-B71F-B4D1F5E462C6}" type="presParOf" srcId="{E4803E11-538E-40AB-954A-427B1D084AD1}" destId="{5250B057-694B-4AFB-BA1E-A39EBFF64CF6}" srcOrd="1" destOrd="0" presId="urn:microsoft.com/office/officeart/2005/8/layout/hierarchy3"/>
    <dgm:cxn modelId="{2C4A1813-1403-48E9-8642-6E585C144E05}" type="presParOf" srcId="{E4803E11-538E-40AB-954A-427B1D084AD1}" destId="{7E819EF0-4523-43A6-950E-9512E98A42B7}" srcOrd="2" destOrd="0" presId="urn:microsoft.com/office/officeart/2005/8/layout/hierarchy3"/>
    <dgm:cxn modelId="{7A75CAE0-7CAF-4C49-9214-4745EE2E4A70}" type="presParOf" srcId="{E4803E11-538E-40AB-954A-427B1D084AD1}" destId="{A767DA5E-E2E0-4BEA-80C9-08E38606E3C1}" srcOrd="3" destOrd="0" presId="urn:microsoft.com/office/officeart/2005/8/layout/hierarchy3"/>
    <dgm:cxn modelId="{643D5E84-85DD-4379-8D7E-65A4BB956E75}" type="presParOf" srcId="{E4803E11-538E-40AB-954A-427B1D084AD1}" destId="{6B2A7755-5735-4521-BB8A-7B0D5CBFB419}" srcOrd="4" destOrd="0" presId="urn:microsoft.com/office/officeart/2005/8/layout/hierarchy3"/>
    <dgm:cxn modelId="{77D18B48-47DA-4258-9B1A-652D75C80EB9}" type="presParOf" srcId="{E4803E11-538E-40AB-954A-427B1D084AD1}" destId="{6A1DDD60-C8E5-463C-BFCB-8FB00BC4EB05}" srcOrd="5" destOrd="0" presId="urn:microsoft.com/office/officeart/2005/8/layout/hierarchy3"/>
    <dgm:cxn modelId="{4C122963-7C2E-4454-9A62-577323EDDD14}" type="presParOf" srcId="{E4803E11-538E-40AB-954A-427B1D084AD1}" destId="{A1D999B8-471A-4C00-9DC5-2C64DA46CF20}" srcOrd="6" destOrd="0" presId="urn:microsoft.com/office/officeart/2005/8/layout/hierarchy3"/>
    <dgm:cxn modelId="{E861AA89-B4B8-4881-9D8C-9C824ABEA09A}" type="presParOf" srcId="{E4803E11-538E-40AB-954A-427B1D084AD1}" destId="{F9ECAD3A-7EB7-4356-8580-899C8ED48257}" srcOrd="7" destOrd="0" presId="urn:microsoft.com/office/officeart/2005/8/layout/hierarchy3"/>
    <dgm:cxn modelId="{E30F0067-ED10-4E19-BE63-A3BEBCBB508C}" type="presParOf" srcId="{E4803E11-538E-40AB-954A-427B1D084AD1}" destId="{B2D10035-860C-4FBD-91F4-CD1C27B030D0}" srcOrd="8" destOrd="0" presId="urn:microsoft.com/office/officeart/2005/8/layout/hierarchy3"/>
    <dgm:cxn modelId="{4992C06E-572E-4EE6-93B3-0134752F8954}" type="presParOf" srcId="{E4803E11-538E-40AB-954A-427B1D084AD1}" destId="{7D42B032-5A0A-4772-AB60-310F10B47D37}" srcOrd="9" destOrd="0" presId="urn:microsoft.com/office/officeart/2005/8/layout/hierarchy3"/>
    <dgm:cxn modelId="{05FAC4FD-D645-4312-88ED-DC01DA0B59E5}" type="presParOf" srcId="{E4803E11-538E-40AB-954A-427B1D084AD1}" destId="{70D3772B-B780-4712-AE1D-35436F55A71A}" srcOrd="10" destOrd="0" presId="urn:microsoft.com/office/officeart/2005/8/layout/hierarchy3"/>
    <dgm:cxn modelId="{4C34DBD6-4080-4B2E-A1D3-DC9921D4D0FB}" type="presParOf" srcId="{E4803E11-538E-40AB-954A-427B1D084AD1}" destId="{772E2967-9078-40D6-B6B7-923902580E0A}" srcOrd="11" destOrd="0" presId="urn:microsoft.com/office/officeart/2005/8/layout/hierarchy3"/>
    <dgm:cxn modelId="{DAF0EEE1-498B-46DA-8F54-2FAF030935CC}" type="presParOf" srcId="{3A67E794-ED69-466B-881B-864BFEBCC5DD}" destId="{03F30079-1EC8-4B1E-B76A-B50BB301A930}" srcOrd="1" destOrd="0" presId="urn:microsoft.com/office/officeart/2005/8/layout/hierarchy3"/>
    <dgm:cxn modelId="{BD0BB99C-C749-40E7-ACFC-D2D6A6C2CB15}" type="presParOf" srcId="{03F30079-1EC8-4B1E-B76A-B50BB301A930}" destId="{905541DC-1143-4939-9A04-0AE568771808}" srcOrd="0" destOrd="0" presId="urn:microsoft.com/office/officeart/2005/8/layout/hierarchy3"/>
    <dgm:cxn modelId="{5C225D6B-32AA-400C-922D-702AE9F05387}" type="presParOf" srcId="{905541DC-1143-4939-9A04-0AE568771808}" destId="{ED661ECD-2602-467E-88E0-7382EC04B664}" srcOrd="0" destOrd="0" presId="urn:microsoft.com/office/officeart/2005/8/layout/hierarchy3"/>
    <dgm:cxn modelId="{34AE4A2C-88C9-441C-8F73-80EA372FF49D}" type="presParOf" srcId="{905541DC-1143-4939-9A04-0AE568771808}" destId="{2176A589-50CF-46DB-9973-8F5D7C67B30F}" srcOrd="1" destOrd="0" presId="urn:microsoft.com/office/officeart/2005/8/layout/hierarchy3"/>
    <dgm:cxn modelId="{70376D14-17A4-448F-8135-7CB98D74D3E9}" type="presParOf" srcId="{03F30079-1EC8-4B1E-B76A-B50BB301A930}" destId="{75214374-D231-4A3A-895F-6BADC0CA28C1}" srcOrd="1" destOrd="0" presId="urn:microsoft.com/office/officeart/2005/8/layout/hierarchy3"/>
    <dgm:cxn modelId="{334918CE-D71E-4B37-98FA-B71582B27519}" type="presParOf" srcId="{75214374-D231-4A3A-895F-6BADC0CA28C1}" destId="{29960453-0491-4663-885B-32331977602B}" srcOrd="0" destOrd="0" presId="urn:microsoft.com/office/officeart/2005/8/layout/hierarchy3"/>
    <dgm:cxn modelId="{2BF118CC-CCF4-4C20-BB51-7D6030DFFD79}" type="presParOf" srcId="{75214374-D231-4A3A-895F-6BADC0CA28C1}" destId="{9B920AA4-1381-4DAC-85D5-8585841B287C}" srcOrd="1" destOrd="0" presId="urn:microsoft.com/office/officeart/2005/8/layout/hierarchy3"/>
    <dgm:cxn modelId="{0F8B9509-9CA5-4B22-8A2C-864C683E025F}" type="presParOf" srcId="{75214374-D231-4A3A-895F-6BADC0CA28C1}" destId="{5EEF7C17-262A-40B4-B53F-55AEAD5EFA9A}" srcOrd="2" destOrd="0" presId="urn:microsoft.com/office/officeart/2005/8/layout/hierarchy3"/>
    <dgm:cxn modelId="{84C98DC2-47DE-4CA7-85B9-85F0000217B2}" type="presParOf" srcId="{75214374-D231-4A3A-895F-6BADC0CA28C1}" destId="{3AD5106F-B89B-42BF-B774-CFE9A285373A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4BEA2855-8DF9-4C8A-9FFC-CA776142303D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666ACAD-C16D-464C-82CE-B7F97B33E8B2}">
      <dgm:prSet phldrT="[Текст]"/>
      <dgm:spPr/>
      <dgm:t>
        <a:bodyPr/>
        <a:lstStyle/>
        <a:p>
          <a:r>
            <a:rPr lang="ru-RU" dirty="0" smtClean="0"/>
            <a:t>ОСОБЕННОСТИ РАЗВИТИЯ В УДЕЛЬНЫЙ ПЕРИОД</a:t>
          </a:r>
          <a:endParaRPr lang="ru-RU" dirty="0"/>
        </a:p>
      </dgm:t>
    </dgm:pt>
    <dgm:pt modelId="{412794CC-0264-4783-BECD-5EA899A771BD}" type="parTrans" cxnId="{CC29EC9C-0146-4815-B296-0DBDE5994E8D}">
      <dgm:prSet/>
      <dgm:spPr/>
      <dgm:t>
        <a:bodyPr/>
        <a:lstStyle/>
        <a:p>
          <a:endParaRPr lang="ru-RU"/>
        </a:p>
      </dgm:t>
    </dgm:pt>
    <dgm:pt modelId="{D576B347-A41C-42E4-8C9B-56E4037B3BF6}" type="sibTrans" cxnId="{CC29EC9C-0146-4815-B296-0DBDE5994E8D}">
      <dgm:prSet/>
      <dgm:spPr/>
      <dgm:t>
        <a:bodyPr/>
        <a:lstStyle/>
        <a:p>
          <a:endParaRPr lang="ru-RU"/>
        </a:p>
      </dgm:t>
    </dgm:pt>
    <dgm:pt modelId="{6972B1CF-2C3D-4A82-A41F-BA004CEA9F41}">
      <dgm:prSet phldrT="[Текст]"/>
      <dgm:spPr/>
      <dgm:t>
        <a:bodyPr/>
        <a:lstStyle/>
        <a:p>
          <a:r>
            <a:rPr lang="ru-RU" dirty="0" smtClean="0"/>
            <a:t>ОСНОВНАЯ ОТРАСЛЬ ХОЗЯЙСТВА – ЗЕМЛЕДЕЛИЕ, ОБУСЛОВЛЕННОЕ ОБИЛИЕМ ПЛОДОРОДНЫХ ЗЕМЕЛЬ, ПРИГОДНЫХ ДЛЯ РАСТЕНИЕВОДСТВА</a:t>
          </a:r>
          <a:endParaRPr lang="ru-RU" dirty="0"/>
        </a:p>
      </dgm:t>
    </dgm:pt>
    <dgm:pt modelId="{61765283-CBB8-4E15-8F57-69605396C9CD}" type="parTrans" cxnId="{B47A4643-240F-4C0A-855C-47D71D880BFD}">
      <dgm:prSet/>
      <dgm:spPr/>
      <dgm:t>
        <a:bodyPr/>
        <a:lstStyle/>
        <a:p>
          <a:endParaRPr lang="ru-RU"/>
        </a:p>
      </dgm:t>
    </dgm:pt>
    <dgm:pt modelId="{3CE2CDD5-0AE7-4039-B3A4-CEB56D0C5BE2}" type="sibTrans" cxnId="{B47A4643-240F-4C0A-855C-47D71D880BFD}">
      <dgm:prSet/>
      <dgm:spPr/>
      <dgm:t>
        <a:bodyPr/>
        <a:lstStyle/>
        <a:p>
          <a:endParaRPr lang="ru-RU"/>
        </a:p>
      </dgm:t>
    </dgm:pt>
    <dgm:pt modelId="{37F091E3-BE7D-40CC-9F13-4494FF482BD2}">
      <dgm:prSet phldrT="[Текст]"/>
      <dgm:spPr/>
      <dgm:t>
        <a:bodyPr/>
        <a:lstStyle/>
        <a:p>
          <a:r>
            <a:rPr lang="ru-RU" dirty="0" smtClean="0"/>
            <a:t>ПОСТОЯННЫЙ ПРИТОК НАСЕЛЕНИЯ В ДАННЫЙ РЕГИОН В ПОИСКАХ ЗАЩИТЫ ОТ НАБЕГОВ КОЧЕВНИКОВ И НОРМАЛЬНЫХ УСЛОВИЙ ДЛЯ ВЕДЕНИЯ ХОЗЯЙСТВА</a:t>
          </a:r>
          <a:endParaRPr lang="ru-RU" dirty="0"/>
        </a:p>
      </dgm:t>
    </dgm:pt>
    <dgm:pt modelId="{B87B2DB2-8690-4C58-ADEA-18EF926ABFEC}" type="parTrans" cxnId="{6FEBE761-1B80-4ABE-AC42-A279016B72C0}">
      <dgm:prSet/>
      <dgm:spPr/>
      <dgm:t>
        <a:bodyPr/>
        <a:lstStyle/>
        <a:p>
          <a:endParaRPr lang="ru-RU"/>
        </a:p>
      </dgm:t>
    </dgm:pt>
    <dgm:pt modelId="{9A907E31-F0D7-4EDC-828B-E2FC210480DB}" type="sibTrans" cxnId="{6FEBE761-1B80-4ABE-AC42-A279016B72C0}">
      <dgm:prSet/>
      <dgm:spPr/>
      <dgm:t>
        <a:bodyPr/>
        <a:lstStyle/>
        <a:p>
          <a:endParaRPr lang="ru-RU"/>
        </a:p>
      </dgm:t>
    </dgm:pt>
    <dgm:pt modelId="{1ECA1F86-AF09-4F53-AF98-3629EDAABCB2}">
      <dgm:prSet/>
      <dgm:spPr/>
      <dgm:t>
        <a:bodyPr/>
        <a:lstStyle/>
        <a:p>
          <a:r>
            <a:rPr lang="ru-RU" dirty="0" smtClean="0"/>
            <a:t>НАХОЖДЕНИЕ КНЯЖЕСТВА НА ПЕРЕ СЕЧЕНИИ ТОРГОВЫХ ПУТЕЙ</a:t>
          </a:r>
          <a:endParaRPr lang="ru-RU" dirty="0"/>
        </a:p>
      </dgm:t>
    </dgm:pt>
    <dgm:pt modelId="{FB4172D0-1DD0-44A6-8016-9821752F13B5}" type="parTrans" cxnId="{E3D4600D-BA48-4FC5-A604-5E4B2FDC12FB}">
      <dgm:prSet/>
      <dgm:spPr/>
      <dgm:t>
        <a:bodyPr/>
        <a:lstStyle/>
        <a:p>
          <a:endParaRPr lang="ru-RU"/>
        </a:p>
      </dgm:t>
    </dgm:pt>
    <dgm:pt modelId="{20A74FF0-A8A9-4272-A55E-B5BC8BAE055C}" type="sibTrans" cxnId="{E3D4600D-BA48-4FC5-A604-5E4B2FDC12FB}">
      <dgm:prSet/>
      <dgm:spPr/>
      <dgm:t>
        <a:bodyPr/>
        <a:lstStyle/>
        <a:p>
          <a:endParaRPr lang="ru-RU"/>
        </a:p>
      </dgm:t>
    </dgm:pt>
    <dgm:pt modelId="{08153524-D86E-4AD1-A4A0-46B04099BEF7}">
      <dgm:prSet/>
      <dgm:spPr/>
      <dgm:t>
        <a:bodyPr/>
        <a:lstStyle/>
        <a:p>
          <a:r>
            <a:rPr lang="ru-RU" dirty="0" smtClean="0"/>
            <a:t>НЕОГРАНИЧЕННАЯ ВЛАСТЬ КНЯЗЯ И СОВЕЩАТЕЛЬНЫЕ ПОЛНОМОЧИЯ ВЕЧЕ</a:t>
          </a:r>
          <a:endParaRPr lang="ru-RU" dirty="0"/>
        </a:p>
      </dgm:t>
    </dgm:pt>
    <dgm:pt modelId="{872ACD25-12BF-4DFD-9FCE-EB52896EB57B}" type="parTrans" cxnId="{3456EC76-BA08-479E-A838-C2CEE25DE5AD}">
      <dgm:prSet/>
      <dgm:spPr/>
      <dgm:t>
        <a:bodyPr/>
        <a:lstStyle/>
        <a:p>
          <a:endParaRPr lang="ru-RU"/>
        </a:p>
      </dgm:t>
    </dgm:pt>
    <dgm:pt modelId="{394F69CC-7343-429F-8412-9A70E8EB2DE7}" type="sibTrans" cxnId="{3456EC76-BA08-479E-A838-C2CEE25DE5AD}">
      <dgm:prSet/>
      <dgm:spPr/>
      <dgm:t>
        <a:bodyPr/>
        <a:lstStyle/>
        <a:p>
          <a:endParaRPr lang="ru-RU"/>
        </a:p>
      </dgm:t>
    </dgm:pt>
    <dgm:pt modelId="{25A829C4-0404-46DD-932E-6447917A4F16}">
      <dgm:prSet/>
      <dgm:spPr/>
      <dgm:t>
        <a:bodyPr/>
        <a:lstStyle/>
        <a:p>
          <a:r>
            <a:rPr lang="ru-RU" dirty="0" smtClean="0"/>
            <a:t>БЫСТРЫЙ РОСТ СТАРЫХ (ВЛАДИМИР, СУЗДАЛЬ, РОСТОВ, ЯРОСЛАВЛЬ) И НОВЫХ (МОСКВА, КОСТРОМА, ПЕРЕЯСЛАВЛЬ-ЗАЛЕССКИЙ) ГОРОДОВ</a:t>
          </a:r>
          <a:endParaRPr lang="ru-RU" dirty="0"/>
        </a:p>
      </dgm:t>
    </dgm:pt>
    <dgm:pt modelId="{447E983D-DE5D-4FB6-A894-787DEC9D6821}" type="parTrans" cxnId="{F55D1D47-F265-4908-A4F1-97BB61822D82}">
      <dgm:prSet/>
      <dgm:spPr/>
      <dgm:t>
        <a:bodyPr/>
        <a:lstStyle/>
        <a:p>
          <a:endParaRPr lang="ru-RU"/>
        </a:p>
      </dgm:t>
    </dgm:pt>
    <dgm:pt modelId="{1CC1F94D-E527-4E86-8D8B-0E14EBC2ED54}" type="sibTrans" cxnId="{F55D1D47-F265-4908-A4F1-97BB61822D82}">
      <dgm:prSet/>
      <dgm:spPr/>
      <dgm:t>
        <a:bodyPr/>
        <a:lstStyle/>
        <a:p>
          <a:endParaRPr lang="ru-RU"/>
        </a:p>
      </dgm:t>
    </dgm:pt>
    <dgm:pt modelId="{5EA73339-E300-4E97-93EF-1841FE2AED67}" type="pres">
      <dgm:prSet presAssocID="{4BEA2855-8DF9-4C8A-9FFC-CA776142303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BC363B3-DF7F-4444-92DB-908788676564}" type="pres">
      <dgm:prSet presAssocID="{4666ACAD-C16D-464C-82CE-B7F97B33E8B2}" presName="root" presStyleCnt="0"/>
      <dgm:spPr/>
    </dgm:pt>
    <dgm:pt modelId="{4E82A7D5-5A9D-44CF-A449-0BCEB943A8F5}" type="pres">
      <dgm:prSet presAssocID="{4666ACAD-C16D-464C-82CE-B7F97B33E8B2}" presName="rootComposite" presStyleCnt="0"/>
      <dgm:spPr/>
    </dgm:pt>
    <dgm:pt modelId="{8A4FFFB0-8003-498D-B19C-BC5F1C512B69}" type="pres">
      <dgm:prSet presAssocID="{4666ACAD-C16D-464C-82CE-B7F97B33E8B2}" presName="rootText" presStyleLbl="node1" presStyleIdx="0" presStyleCnt="1" custScaleX="473540" custScaleY="72144" custLinFactNeighborX="-203" custLinFactNeighborY="-40302"/>
      <dgm:spPr/>
      <dgm:t>
        <a:bodyPr/>
        <a:lstStyle/>
        <a:p>
          <a:endParaRPr lang="ru-RU"/>
        </a:p>
      </dgm:t>
    </dgm:pt>
    <dgm:pt modelId="{8459F678-5A7F-460B-ACF7-8A00A052B884}" type="pres">
      <dgm:prSet presAssocID="{4666ACAD-C16D-464C-82CE-B7F97B33E8B2}" presName="rootConnector" presStyleLbl="node1" presStyleIdx="0" presStyleCnt="1"/>
      <dgm:spPr/>
      <dgm:t>
        <a:bodyPr/>
        <a:lstStyle/>
        <a:p>
          <a:endParaRPr lang="ru-RU"/>
        </a:p>
      </dgm:t>
    </dgm:pt>
    <dgm:pt modelId="{A1D8E236-2B61-432B-955F-B53531913201}" type="pres">
      <dgm:prSet presAssocID="{4666ACAD-C16D-464C-82CE-B7F97B33E8B2}" presName="childShape" presStyleCnt="0"/>
      <dgm:spPr/>
    </dgm:pt>
    <dgm:pt modelId="{5DCD0007-D5B8-46FD-B2CA-D6469AA6BB8C}" type="pres">
      <dgm:prSet presAssocID="{61765283-CBB8-4E15-8F57-69605396C9CD}" presName="Name13" presStyleLbl="parChTrans1D2" presStyleIdx="0" presStyleCnt="5"/>
      <dgm:spPr/>
      <dgm:t>
        <a:bodyPr/>
        <a:lstStyle/>
        <a:p>
          <a:endParaRPr lang="ru-RU"/>
        </a:p>
      </dgm:t>
    </dgm:pt>
    <dgm:pt modelId="{3BDF8561-311A-4741-9127-3FFA6A22813D}" type="pres">
      <dgm:prSet presAssocID="{6972B1CF-2C3D-4A82-A41F-BA004CEA9F41}" presName="childText" presStyleLbl="bgAcc1" presStyleIdx="0" presStyleCnt="5" custScaleX="6307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24A716-FD4A-4F0C-A85A-3FC7FA98556F}" type="pres">
      <dgm:prSet presAssocID="{B87B2DB2-8690-4C58-ADEA-18EF926ABFEC}" presName="Name13" presStyleLbl="parChTrans1D2" presStyleIdx="1" presStyleCnt="5"/>
      <dgm:spPr/>
      <dgm:t>
        <a:bodyPr/>
        <a:lstStyle/>
        <a:p>
          <a:endParaRPr lang="ru-RU"/>
        </a:p>
      </dgm:t>
    </dgm:pt>
    <dgm:pt modelId="{8FE5404E-5679-4427-9998-659445F886C5}" type="pres">
      <dgm:prSet presAssocID="{37F091E3-BE7D-40CC-9F13-4494FF482BD2}" presName="childText" presStyleLbl="bgAcc1" presStyleIdx="1" presStyleCnt="5" custScaleX="6307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D066C7-CBDF-46D2-9A3E-34BA46754048}" type="pres">
      <dgm:prSet presAssocID="{FB4172D0-1DD0-44A6-8016-9821752F13B5}" presName="Name13" presStyleLbl="parChTrans1D2" presStyleIdx="2" presStyleCnt="5"/>
      <dgm:spPr/>
      <dgm:t>
        <a:bodyPr/>
        <a:lstStyle/>
        <a:p>
          <a:endParaRPr lang="ru-RU"/>
        </a:p>
      </dgm:t>
    </dgm:pt>
    <dgm:pt modelId="{B4B62353-467B-4F02-80E5-46C2B87415BC}" type="pres">
      <dgm:prSet presAssocID="{1ECA1F86-AF09-4F53-AF98-3629EDAABCB2}" presName="childText" presStyleLbl="bgAcc1" presStyleIdx="2" presStyleCnt="5" custScaleX="6307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4B72EC-54EB-40D0-9718-D2A72B24C475}" type="pres">
      <dgm:prSet presAssocID="{447E983D-DE5D-4FB6-A894-787DEC9D6821}" presName="Name13" presStyleLbl="parChTrans1D2" presStyleIdx="3" presStyleCnt="5"/>
      <dgm:spPr/>
      <dgm:t>
        <a:bodyPr/>
        <a:lstStyle/>
        <a:p>
          <a:endParaRPr lang="ru-RU"/>
        </a:p>
      </dgm:t>
    </dgm:pt>
    <dgm:pt modelId="{D81D36FE-E26D-498F-8052-1408CC1B4CDC}" type="pres">
      <dgm:prSet presAssocID="{25A829C4-0404-46DD-932E-6447917A4F16}" presName="childText" presStyleLbl="bgAcc1" presStyleIdx="3" presStyleCnt="5" custScaleX="6307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016BAD-671F-4CE6-ACCF-4BC03283A5C3}" type="pres">
      <dgm:prSet presAssocID="{872ACD25-12BF-4DFD-9FCE-EB52896EB57B}" presName="Name13" presStyleLbl="parChTrans1D2" presStyleIdx="4" presStyleCnt="5"/>
      <dgm:spPr/>
      <dgm:t>
        <a:bodyPr/>
        <a:lstStyle/>
        <a:p>
          <a:endParaRPr lang="ru-RU"/>
        </a:p>
      </dgm:t>
    </dgm:pt>
    <dgm:pt modelId="{E837F180-881B-45D0-B943-5C33616CF389}" type="pres">
      <dgm:prSet presAssocID="{08153524-D86E-4AD1-A4A0-46B04099BEF7}" presName="childText" presStyleLbl="bgAcc1" presStyleIdx="4" presStyleCnt="5" custScaleX="6307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816DA61-841E-45EE-A5C9-AC7645699515}" type="presOf" srcId="{FB4172D0-1DD0-44A6-8016-9821752F13B5}" destId="{28D066C7-CBDF-46D2-9A3E-34BA46754048}" srcOrd="0" destOrd="0" presId="urn:microsoft.com/office/officeart/2005/8/layout/hierarchy3"/>
    <dgm:cxn modelId="{3456EC76-BA08-479E-A838-C2CEE25DE5AD}" srcId="{4666ACAD-C16D-464C-82CE-B7F97B33E8B2}" destId="{08153524-D86E-4AD1-A4A0-46B04099BEF7}" srcOrd="4" destOrd="0" parTransId="{872ACD25-12BF-4DFD-9FCE-EB52896EB57B}" sibTransId="{394F69CC-7343-429F-8412-9A70E8EB2DE7}"/>
    <dgm:cxn modelId="{0209F0A6-CE6A-46E4-85EF-B1C7641600A2}" type="presOf" srcId="{872ACD25-12BF-4DFD-9FCE-EB52896EB57B}" destId="{A6016BAD-671F-4CE6-ACCF-4BC03283A5C3}" srcOrd="0" destOrd="0" presId="urn:microsoft.com/office/officeart/2005/8/layout/hierarchy3"/>
    <dgm:cxn modelId="{D08AB08A-94C4-4664-A4E4-747A6520A8CD}" type="presOf" srcId="{25A829C4-0404-46DD-932E-6447917A4F16}" destId="{D81D36FE-E26D-498F-8052-1408CC1B4CDC}" srcOrd="0" destOrd="0" presId="urn:microsoft.com/office/officeart/2005/8/layout/hierarchy3"/>
    <dgm:cxn modelId="{B47A4643-240F-4C0A-855C-47D71D880BFD}" srcId="{4666ACAD-C16D-464C-82CE-B7F97B33E8B2}" destId="{6972B1CF-2C3D-4A82-A41F-BA004CEA9F41}" srcOrd="0" destOrd="0" parTransId="{61765283-CBB8-4E15-8F57-69605396C9CD}" sibTransId="{3CE2CDD5-0AE7-4039-B3A4-CEB56D0C5BE2}"/>
    <dgm:cxn modelId="{AFE60C82-20DC-42BF-9196-81E7B7838775}" type="presOf" srcId="{B87B2DB2-8690-4C58-ADEA-18EF926ABFEC}" destId="{A324A716-FD4A-4F0C-A85A-3FC7FA98556F}" srcOrd="0" destOrd="0" presId="urn:microsoft.com/office/officeart/2005/8/layout/hierarchy3"/>
    <dgm:cxn modelId="{E3D4600D-BA48-4FC5-A604-5E4B2FDC12FB}" srcId="{4666ACAD-C16D-464C-82CE-B7F97B33E8B2}" destId="{1ECA1F86-AF09-4F53-AF98-3629EDAABCB2}" srcOrd="2" destOrd="0" parTransId="{FB4172D0-1DD0-44A6-8016-9821752F13B5}" sibTransId="{20A74FF0-A8A9-4272-A55E-B5BC8BAE055C}"/>
    <dgm:cxn modelId="{F55D1D47-F265-4908-A4F1-97BB61822D82}" srcId="{4666ACAD-C16D-464C-82CE-B7F97B33E8B2}" destId="{25A829C4-0404-46DD-932E-6447917A4F16}" srcOrd="3" destOrd="0" parTransId="{447E983D-DE5D-4FB6-A894-787DEC9D6821}" sibTransId="{1CC1F94D-E527-4E86-8D8B-0E14EBC2ED54}"/>
    <dgm:cxn modelId="{C60A9B97-CDC0-416B-A7CD-6BEA68605993}" type="presOf" srcId="{4666ACAD-C16D-464C-82CE-B7F97B33E8B2}" destId="{8459F678-5A7F-460B-ACF7-8A00A052B884}" srcOrd="1" destOrd="0" presId="urn:microsoft.com/office/officeart/2005/8/layout/hierarchy3"/>
    <dgm:cxn modelId="{07867E5E-1D3D-4E99-8616-BA71D4D475E1}" type="presOf" srcId="{37F091E3-BE7D-40CC-9F13-4494FF482BD2}" destId="{8FE5404E-5679-4427-9998-659445F886C5}" srcOrd="0" destOrd="0" presId="urn:microsoft.com/office/officeart/2005/8/layout/hierarchy3"/>
    <dgm:cxn modelId="{CC29EC9C-0146-4815-B296-0DBDE5994E8D}" srcId="{4BEA2855-8DF9-4C8A-9FFC-CA776142303D}" destId="{4666ACAD-C16D-464C-82CE-B7F97B33E8B2}" srcOrd="0" destOrd="0" parTransId="{412794CC-0264-4783-BECD-5EA899A771BD}" sibTransId="{D576B347-A41C-42E4-8C9B-56E4037B3BF6}"/>
    <dgm:cxn modelId="{5D3C39D5-26F1-4809-A6BE-A4CFC2DC94E7}" type="presOf" srcId="{1ECA1F86-AF09-4F53-AF98-3629EDAABCB2}" destId="{B4B62353-467B-4F02-80E5-46C2B87415BC}" srcOrd="0" destOrd="0" presId="urn:microsoft.com/office/officeart/2005/8/layout/hierarchy3"/>
    <dgm:cxn modelId="{38FB1B54-B52A-48D1-B840-DA6395340B4D}" type="presOf" srcId="{61765283-CBB8-4E15-8F57-69605396C9CD}" destId="{5DCD0007-D5B8-46FD-B2CA-D6469AA6BB8C}" srcOrd="0" destOrd="0" presId="urn:microsoft.com/office/officeart/2005/8/layout/hierarchy3"/>
    <dgm:cxn modelId="{6FEBE761-1B80-4ABE-AC42-A279016B72C0}" srcId="{4666ACAD-C16D-464C-82CE-B7F97B33E8B2}" destId="{37F091E3-BE7D-40CC-9F13-4494FF482BD2}" srcOrd="1" destOrd="0" parTransId="{B87B2DB2-8690-4C58-ADEA-18EF926ABFEC}" sibTransId="{9A907E31-F0D7-4EDC-828B-E2FC210480DB}"/>
    <dgm:cxn modelId="{AA49CA80-20D2-4B11-86ED-D86CB5F60D2D}" type="presOf" srcId="{6972B1CF-2C3D-4A82-A41F-BA004CEA9F41}" destId="{3BDF8561-311A-4741-9127-3FFA6A22813D}" srcOrd="0" destOrd="0" presId="urn:microsoft.com/office/officeart/2005/8/layout/hierarchy3"/>
    <dgm:cxn modelId="{632BF9F7-BA4A-4CE8-9AC1-CC971AE3A09E}" type="presOf" srcId="{4666ACAD-C16D-464C-82CE-B7F97B33E8B2}" destId="{8A4FFFB0-8003-498D-B19C-BC5F1C512B69}" srcOrd="0" destOrd="0" presId="urn:microsoft.com/office/officeart/2005/8/layout/hierarchy3"/>
    <dgm:cxn modelId="{5C4F2158-9778-46E1-812B-F7330580EE96}" type="presOf" srcId="{447E983D-DE5D-4FB6-A894-787DEC9D6821}" destId="{854B72EC-54EB-40D0-9718-D2A72B24C475}" srcOrd="0" destOrd="0" presId="urn:microsoft.com/office/officeart/2005/8/layout/hierarchy3"/>
    <dgm:cxn modelId="{84707E25-ABC0-4721-9537-3BF291A5DD56}" type="presOf" srcId="{4BEA2855-8DF9-4C8A-9FFC-CA776142303D}" destId="{5EA73339-E300-4E97-93EF-1841FE2AED67}" srcOrd="0" destOrd="0" presId="urn:microsoft.com/office/officeart/2005/8/layout/hierarchy3"/>
    <dgm:cxn modelId="{F8B0273E-819A-449C-A673-E2ED86C30248}" type="presOf" srcId="{08153524-D86E-4AD1-A4A0-46B04099BEF7}" destId="{E837F180-881B-45D0-B943-5C33616CF389}" srcOrd="0" destOrd="0" presId="urn:microsoft.com/office/officeart/2005/8/layout/hierarchy3"/>
    <dgm:cxn modelId="{885496EB-F68C-42B2-B9EF-328D9E867FB0}" type="presParOf" srcId="{5EA73339-E300-4E97-93EF-1841FE2AED67}" destId="{1BC363B3-DF7F-4444-92DB-908788676564}" srcOrd="0" destOrd="0" presId="urn:microsoft.com/office/officeart/2005/8/layout/hierarchy3"/>
    <dgm:cxn modelId="{ED6482E4-B7FD-4374-A6D0-AE913AA77128}" type="presParOf" srcId="{1BC363B3-DF7F-4444-92DB-908788676564}" destId="{4E82A7D5-5A9D-44CF-A449-0BCEB943A8F5}" srcOrd="0" destOrd="0" presId="urn:microsoft.com/office/officeart/2005/8/layout/hierarchy3"/>
    <dgm:cxn modelId="{ED7598A7-9035-48B5-97E1-F105EA746AD0}" type="presParOf" srcId="{4E82A7D5-5A9D-44CF-A449-0BCEB943A8F5}" destId="{8A4FFFB0-8003-498D-B19C-BC5F1C512B69}" srcOrd="0" destOrd="0" presId="urn:microsoft.com/office/officeart/2005/8/layout/hierarchy3"/>
    <dgm:cxn modelId="{E50CA4D8-5341-4799-BAA4-E34B7AADCF5B}" type="presParOf" srcId="{4E82A7D5-5A9D-44CF-A449-0BCEB943A8F5}" destId="{8459F678-5A7F-460B-ACF7-8A00A052B884}" srcOrd="1" destOrd="0" presId="urn:microsoft.com/office/officeart/2005/8/layout/hierarchy3"/>
    <dgm:cxn modelId="{D2AC0E78-2D60-401E-80CB-77B56BE813D0}" type="presParOf" srcId="{1BC363B3-DF7F-4444-92DB-908788676564}" destId="{A1D8E236-2B61-432B-955F-B53531913201}" srcOrd="1" destOrd="0" presId="urn:microsoft.com/office/officeart/2005/8/layout/hierarchy3"/>
    <dgm:cxn modelId="{F1566455-3661-4FAA-95D5-8D36B3D0879F}" type="presParOf" srcId="{A1D8E236-2B61-432B-955F-B53531913201}" destId="{5DCD0007-D5B8-46FD-B2CA-D6469AA6BB8C}" srcOrd="0" destOrd="0" presId="urn:microsoft.com/office/officeart/2005/8/layout/hierarchy3"/>
    <dgm:cxn modelId="{52C06AA5-25C6-4980-9A0F-CFACC996943E}" type="presParOf" srcId="{A1D8E236-2B61-432B-955F-B53531913201}" destId="{3BDF8561-311A-4741-9127-3FFA6A22813D}" srcOrd="1" destOrd="0" presId="urn:microsoft.com/office/officeart/2005/8/layout/hierarchy3"/>
    <dgm:cxn modelId="{ACADE27E-6176-4F93-970A-788CB01BF24A}" type="presParOf" srcId="{A1D8E236-2B61-432B-955F-B53531913201}" destId="{A324A716-FD4A-4F0C-A85A-3FC7FA98556F}" srcOrd="2" destOrd="0" presId="urn:microsoft.com/office/officeart/2005/8/layout/hierarchy3"/>
    <dgm:cxn modelId="{DB71341B-3FDB-45CD-AF2D-9E673D16C4AC}" type="presParOf" srcId="{A1D8E236-2B61-432B-955F-B53531913201}" destId="{8FE5404E-5679-4427-9998-659445F886C5}" srcOrd="3" destOrd="0" presId="urn:microsoft.com/office/officeart/2005/8/layout/hierarchy3"/>
    <dgm:cxn modelId="{E01D9CA3-4287-4F96-966F-1A3FD7900697}" type="presParOf" srcId="{A1D8E236-2B61-432B-955F-B53531913201}" destId="{28D066C7-CBDF-46D2-9A3E-34BA46754048}" srcOrd="4" destOrd="0" presId="urn:microsoft.com/office/officeart/2005/8/layout/hierarchy3"/>
    <dgm:cxn modelId="{7BE3EA88-FC2B-41CC-8935-69603B842627}" type="presParOf" srcId="{A1D8E236-2B61-432B-955F-B53531913201}" destId="{B4B62353-467B-4F02-80E5-46C2B87415BC}" srcOrd="5" destOrd="0" presId="urn:microsoft.com/office/officeart/2005/8/layout/hierarchy3"/>
    <dgm:cxn modelId="{04081ED9-73B7-4F03-A60F-64957A6D4ED8}" type="presParOf" srcId="{A1D8E236-2B61-432B-955F-B53531913201}" destId="{854B72EC-54EB-40D0-9718-D2A72B24C475}" srcOrd="6" destOrd="0" presId="urn:microsoft.com/office/officeart/2005/8/layout/hierarchy3"/>
    <dgm:cxn modelId="{7B15B652-A9D1-46EB-A35B-B46740558B74}" type="presParOf" srcId="{A1D8E236-2B61-432B-955F-B53531913201}" destId="{D81D36FE-E26D-498F-8052-1408CC1B4CDC}" srcOrd="7" destOrd="0" presId="urn:microsoft.com/office/officeart/2005/8/layout/hierarchy3"/>
    <dgm:cxn modelId="{C946EA7D-EA77-4B43-8909-6B7348140BF0}" type="presParOf" srcId="{A1D8E236-2B61-432B-955F-B53531913201}" destId="{A6016BAD-671F-4CE6-ACCF-4BC03283A5C3}" srcOrd="8" destOrd="0" presId="urn:microsoft.com/office/officeart/2005/8/layout/hierarchy3"/>
    <dgm:cxn modelId="{0B609442-7A10-47F5-A8C8-DE472A62244E}" type="presParOf" srcId="{A1D8E236-2B61-432B-955F-B53531913201}" destId="{E837F180-881B-45D0-B943-5C33616CF389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69F7D37A-F2F7-4E25-99BE-B827CE0FDE7F}" type="doc">
      <dgm:prSet loTypeId="urn:microsoft.com/office/officeart/2005/8/layout/hierarchy3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574BABE-B00F-40A1-ABDB-1F675F77C41D}">
      <dgm:prSet phldrT="[Текст]" custT="1"/>
      <dgm:spPr/>
      <dgm:t>
        <a:bodyPr/>
        <a:lstStyle/>
        <a:p>
          <a:r>
            <a:rPr lang="ru-RU" sz="3200" b="1" dirty="0" smtClean="0">
              <a:effectLst/>
            </a:rPr>
            <a:t>Князь Юрий Долгорукий (1125 – 1157)  шестой сын Владимира Мономаха </a:t>
          </a:r>
          <a:endParaRPr lang="ru-RU" sz="3200" b="1" dirty="0">
            <a:effectLst/>
          </a:endParaRPr>
        </a:p>
      </dgm:t>
    </dgm:pt>
    <dgm:pt modelId="{F0FE835D-6693-42E1-8042-A0E9010D6400}" type="parTrans" cxnId="{60A9A738-C52C-4F12-B4C5-8941B58FEFDD}">
      <dgm:prSet/>
      <dgm:spPr/>
      <dgm:t>
        <a:bodyPr/>
        <a:lstStyle/>
        <a:p>
          <a:endParaRPr lang="ru-RU"/>
        </a:p>
      </dgm:t>
    </dgm:pt>
    <dgm:pt modelId="{0509807F-9223-4143-AB6F-053D47891979}" type="sibTrans" cxnId="{60A9A738-C52C-4F12-B4C5-8941B58FEFDD}">
      <dgm:prSet/>
      <dgm:spPr/>
      <dgm:t>
        <a:bodyPr/>
        <a:lstStyle/>
        <a:p>
          <a:endParaRPr lang="ru-RU"/>
        </a:p>
      </dgm:t>
    </dgm:pt>
    <dgm:pt modelId="{D42DD8CC-5E25-4574-807B-9371FB41B656}">
      <dgm:prSet phldrT="[Текст]" custT="1"/>
      <dgm:spPr/>
      <dgm:t>
        <a:bodyPr/>
        <a:lstStyle/>
        <a:p>
          <a:r>
            <a:rPr lang="ru-RU" sz="2800" dirty="0" smtClean="0"/>
            <a:t>При жизни Владимира Мономаха       правил Ростово-Суздальской землёй.      Став самостоятельным, в 1125 г.        Перенёс столицу из Ростова в Суздаль</a:t>
          </a:r>
          <a:endParaRPr lang="ru-RU" sz="2800" dirty="0"/>
        </a:p>
      </dgm:t>
    </dgm:pt>
    <dgm:pt modelId="{2ADE5BC9-1A52-470B-886D-C13F78B1064A}" type="parTrans" cxnId="{8D1C13A1-AD0C-4DA6-AD37-453F31498799}">
      <dgm:prSet/>
      <dgm:spPr/>
      <dgm:t>
        <a:bodyPr/>
        <a:lstStyle/>
        <a:p>
          <a:endParaRPr lang="ru-RU"/>
        </a:p>
      </dgm:t>
    </dgm:pt>
    <dgm:pt modelId="{E07F081B-94D9-4699-80A4-AEBB9951871A}" type="sibTrans" cxnId="{8D1C13A1-AD0C-4DA6-AD37-453F31498799}">
      <dgm:prSet/>
      <dgm:spPr/>
      <dgm:t>
        <a:bodyPr/>
        <a:lstStyle/>
        <a:p>
          <a:endParaRPr lang="ru-RU"/>
        </a:p>
      </dgm:t>
    </dgm:pt>
    <dgm:pt modelId="{FF77C9EC-6948-4C63-9A57-C69B0B7FFAA2}">
      <dgm:prSet phldrT="[Текст]" custT="1"/>
      <dgm:spPr/>
      <dgm:t>
        <a:bodyPr/>
        <a:lstStyle/>
        <a:p>
          <a:r>
            <a:rPr lang="ru-RU" sz="2800" dirty="0" smtClean="0"/>
            <a:t>Проводил активную градостроительную политику. Основал города Звенигород, Юрьев-Польский, Дмитров и др.</a:t>
          </a:r>
          <a:endParaRPr lang="ru-RU" sz="2800" dirty="0"/>
        </a:p>
      </dgm:t>
    </dgm:pt>
    <dgm:pt modelId="{36527B9B-BEFE-4E0A-A6AA-4E196449A597}" type="parTrans" cxnId="{DEFF654C-C130-4B61-9101-8C4563762441}">
      <dgm:prSet/>
      <dgm:spPr/>
      <dgm:t>
        <a:bodyPr/>
        <a:lstStyle/>
        <a:p>
          <a:endParaRPr lang="ru-RU"/>
        </a:p>
      </dgm:t>
    </dgm:pt>
    <dgm:pt modelId="{233060D1-225E-472E-BB3A-D17325B6C903}" type="sibTrans" cxnId="{DEFF654C-C130-4B61-9101-8C4563762441}">
      <dgm:prSet/>
      <dgm:spPr/>
      <dgm:t>
        <a:bodyPr/>
        <a:lstStyle/>
        <a:p>
          <a:endParaRPr lang="ru-RU"/>
        </a:p>
      </dgm:t>
    </dgm:pt>
    <dgm:pt modelId="{F282E7D8-1938-49EB-9E51-E136C3072CBD}">
      <dgm:prSet custT="1"/>
      <dgm:spPr/>
      <dgm:t>
        <a:bodyPr/>
        <a:lstStyle/>
        <a:p>
          <a:r>
            <a:rPr lang="ru-RU" sz="2800" dirty="0" smtClean="0"/>
            <a:t>Считается основателем Москвы (1147)</a:t>
          </a:r>
          <a:endParaRPr lang="ru-RU" sz="2800" dirty="0"/>
        </a:p>
      </dgm:t>
    </dgm:pt>
    <dgm:pt modelId="{A1CA0B3F-3F6B-4E44-992B-CCF303D70A91}" type="parTrans" cxnId="{56FD28E2-ABE6-4ABC-997C-CD6161460F7B}">
      <dgm:prSet/>
      <dgm:spPr/>
      <dgm:t>
        <a:bodyPr/>
        <a:lstStyle/>
        <a:p>
          <a:endParaRPr lang="ru-RU"/>
        </a:p>
      </dgm:t>
    </dgm:pt>
    <dgm:pt modelId="{156DEB12-F049-454B-89AE-24DE68B74F4D}" type="sibTrans" cxnId="{56FD28E2-ABE6-4ABC-997C-CD6161460F7B}">
      <dgm:prSet/>
      <dgm:spPr/>
      <dgm:t>
        <a:bodyPr/>
        <a:lstStyle/>
        <a:p>
          <a:endParaRPr lang="ru-RU"/>
        </a:p>
      </dgm:t>
    </dgm:pt>
    <dgm:pt modelId="{E6318815-5067-45C4-8049-C2475910AC44}">
      <dgm:prSet/>
      <dgm:spPr/>
      <dgm:t>
        <a:bodyPr/>
        <a:lstStyle/>
        <a:p>
          <a:r>
            <a:rPr lang="ru-RU" dirty="0" smtClean="0"/>
            <a:t>Боролся за Киевский престол, который занимал с 1149 по 1151 г. И с 1155 по 1157 г. По преданию, отравлен киевскими боярами</a:t>
          </a:r>
          <a:endParaRPr lang="ru-RU" dirty="0"/>
        </a:p>
      </dgm:t>
    </dgm:pt>
    <dgm:pt modelId="{A4B02180-2962-4665-AD22-724D1F629AE7}" type="parTrans" cxnId="{66585FB0-63DE-4A7E-83A7-6093579FF650}">
      <dgm:prSet/>
      <dgm:spPr/>
      <dgm:t>
        <a:bodyPr/>
        <a:lstStyle/>
        <a:p>
          <a:endParaRPr lang="ru-RU"/>
        </a:p>
      </dgm:t>
    </dgm:pt>
    <dgm:pt modelId="{D2637701-1994-4572-8036-F8FFE13614DD}" type="sibTrans" cxnId="{66585FB0-63DE-4A7E-83A7-6093579FF650}">
      <dgm:prSet/>
      <dgm:spPr/>
      <dgm:t>
        <a:bodyPr/>
        <a:lstStyle/>
        <a:p>
          <a:endParaRPr lang="ru-RU"/>
        </a:p>
      </dgm:t>
    </dgm:pt>
    <dgm:pt modelId="{3A67E794-ED69-466B-881B-864BFEBCC5DD}" type="pres">
      <dgm:prSet presAssocID="{69F7D37A-F2F7-4E25-99BE-B827CE0FDE7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AFD48CC-7B27-4EAA-A735-FAC95D984EAB}" type="pres">
      <dgm:prSet presAssocID="{2574BABE-B00F-40A1-ABDB-1F675F77C41D}" presName="root" presStyleCnt="0"/>
      <dgm:spPr/>
      <dgm:t>
        <a:bodyPr/>
        <a:lstStyle/>
        <a:p>
          <a:endParaRPr lang="ru-RU"/>
        </a:p>
      </dgm:t>
    </dgm:pt>
    <dgm:pt modelId="{86D49989-4740-4870-9A0E-40B26A340874}" type="pres">
      <dgm:prSet presAssocID="{2574BABE-B00F-40A1-ABDB-1F675F77C41D}" presName="rootComposite" presStyleCnt="0"/>
      <dgm:spPr/>
      <dgm:t>
        <a:bodyPr/>
        <a:lstStyle/>
        <a:p>
          <a:endParaRPr lang="ru-RU"/>
        </a:p>
      </dgm:t>
    </dgm:pt>
    <dgm:pt modelId="{5EDDC94B-F114-4E16-9416-72E0AE2CAE7D}" type="pres">
      <dgm:prSet presAssocID="{2574BABE-B00F-40A1-ABDB-1F675F77C41D}" presName="rootText" presStyleLbl="node1" presStyleIdx="0" presStyleCnt="1" custScaleX="335296" custScaleY="74787" custLinFactNeighborX="-221" custLinFactNeighborY="-58622"/>
      <dgm:spPr/>
      <dgm:t>
        <a:bodyPr/>
        <a:lstStyle/>
        <a:p>
          <a:endParaRPr lang="ru-RU"/>
        </a:p>
      </dgm:t>
    </dgm:pt>
    <dgm:pt modelId="{7CC5CD9A-E4F7-4036-B90D-176156C3BB3B}" type="pres">
      <dgm:prSet presAssocID="{2574BABE-B00F-40A1-ABDB-1F675F77C41D}" presName="rootConnector" presStyleLbl="node1" presStyleIdx="0" presStyleCnt="1"/>
      <dgm:spPr/>
      <dgm:t>
        <a:bodyPr/>
        <a:lstStyle/>
        <a:p>
          <a:endParaRPr lang="ru-RU"/>
        </a:p>
      </dgm:t>
    </dgm:pt>
    <dgm:pt modelId="{E4803E11-538E-40AB-954A-427B1D084AD1}" type="pres">
      <dgm:prSet presAssocID="{2574BABE-B00F-40A1-ABDB-1F675F77C41D}" presName="childShape" presStyleCnt="0"/>
      <dgm:spPr/>
      <dgm:t>
        <a:bodyPr/>
        <a:lstStyle/>
        <a:p>
          <a:endParaRPr lang="ru-RU"/>
        </a:p>
      </dgm:t>
    </dgm:pt>
    <dgm:pt modelId="{85F1F5DE-D454-4EC9-8C87-740DD63BD1AA}" type="pres">
      <dgm:prSet presAssocID="{2ADE5BC9-1A52-470B-886D-C13F78B1064A}" presName="Name13" presStyleLbl="parChTrans1D2" presStyleIdx="0" presStyleCnt="4"/>
      <dgm:spPr/>
      <dgm:t>
        <a:bodyPr/>
        <a:lstStyle/>
        <a:p>
          <a:endParaRPr lang="ru-RU"/>
        </a:p>
      </dgm:t>
    </dgm:pt>
    <dgm:pt modelId="{5250B057-694B-4AFB-BA1E-A39EBFF64CF6}" type="pres">
      <dgm:prSet presAssocID="{D42DD8CC-5E25-4574-807B-9371FB41B656}" presName="childText" presStyleLbl="bgAcc1" presStyleIdx="0" presStyleCnt="4" custScaleX="334287" custScaleY="112724" custLinFactNeighborX="-34008" custLinFactNeighborY="-16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819EF0-4523-43A6-950E-9512E98A42B7}" type="pres">
      <dgm:prSet presAssocID="{36527B9B-BEFE-4E0A-A6AA-4E196449A597}" presName="Name13" presStyleLbl="parChTrans1D2" presStyleIdx="1" presStyleCnt="4"/>
      <dgm:spPr/>
      <dgm:t>
        <a:bodyPr/>
        <a:lstStyle/>
        <a:p>
          <a:endParaRPr lang="ru-RU"/>
        </a:p>
      </dgm:t>
    </dgm:pt>
    <dgm:pt modelId="{A767DA5E-E2E0-4BEA-80C9-08E38606E3C1}" type="pres">
      <dgm:prSet presAssocID="{FF77C9EC-6948-4C63-9A57-C69B0B7FFAA2}" presName="childText" presStyleLbl="bgAcc1" presStyleIdx="1" presStyleCnt="4" custScaleX="335856" custScaleY="96414" custLinFactNeighborX="-34008" custLinFactNeighborY="-58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2A7755-5735-4521-BB8A-7B0D5CBFB419}" type="pres">
      <dgm:prSet presAssocID="{A1CA0B3F-3F6B-4E44-992B-CCF303D70A91}" presName="Name13" presStyleLbl="parChTrans1D2" presStyleIdx="2" presStyleCnt="4"/>
      <dgm:spPr/>
      <dgm:t>
        <a:bodyPr/>
        <a:lstStyle/>
        <a:p>
          <a:endParaRPr lang="ru-RU"/>
        </a:p>
      </dgm:t>
    </dgm:pt>
    <dgm:pt modelId="{6A1DDD60-C8E5-463C-BFCB-8FB00BC4EB05}" type="pres">
      <dgm:prSet presAssocID="{F282E7D8-1938-49EB-9E51-E136C3072CBD}" presName="childText" presStyleLbl="bgAcc1" presStyleIdx="2" presStyleCnt="4" custScaleX="335903" custScaleY="43576" custLinFactNeighborX="-34008" custLinFactNeighborY="-18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81B92F-F1A4-449F-9045-2E0355A7F4FE}" type="pres">
      <dgm:prSet presAssocID="{A4B02180-2962-4665-AD22-724D1F629AE7}" presName="Name13" presStyleLbl="parChTrans1D2" presStyleIdx="3" presStyleCnt="4"/>
      <dgm:spPr/>
      <dgm:t>
        <a:bodyPr/>
        <a:lstStyle/>
        <a:p>
          <a:endParaRPr lang="ru-RU"/>
        </a:p>
      </dgm:t>
    </dgm:pt>
    <dgm:pt modelId="{9D2A1C91-1906-40E5-B8A4-F6BE1EF90639}" type="pres">
      <dgm:prSet presAssocID="{E6318815-5067-45C4-8049-C2475910AC44}" presName="childText" presStyleLbl="bgAcc1" presStyleIdx="3" presStyleCnt="4" custScaleX="343023" custLinFactNeighborX="-34881" custLinFactNeighborY="-31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C9329B-BBD5-40C8-BA7C-3293B3E6C5C6}" type="presOf" srcId="{69F7D37A-F2F7-4E25-99BE-B827CE0FDE7F}" destId="{3A67E794-ED69-466B-881B-864BFEBCC5DD}" srcOrd="0" destOrd="0" presId="urn:microsoft.com/office/officeart/2005/8/layout/hierarchy3"/>
    <dgm:cxn modelId="{4028E9DA-421E-4102-B2C4-B4CFCFE5D732}" type="presOf" srcId="{2ADE5BC9-1A52-470B-886D-C13F78B1064A}" destId="{85F1F5DE-D454-4EC9-8C87-740DD63BD1AA}" srcOrd="0" destOrd="0" presId="urn:microsoft.com/office/officeart/2005/8/layout/hierarchy3"/>
    <dgm:cxn modelId="{D90FCFF4-27B4-4B0D-AAAF-78BBE9AF1B8E}" type="presOf" srcId="{E6318815-5067-45C4-8049-C2475910AC44}" destId="{9D2A1C91-1906-40E5-B8A4-F6BE1EF90639}" srcOrd="0" destOrd="0" presId="urn:microsoft.com/office/officeart/2005/8/layout/hierarchy3"/>
    <dgm:cxn modelId="{54C0CB0F-16DC-4407-9535-E126AB1F7AD3}" type="presOf" srcId="{D42DD8CC-5E25-4574-807B-9371FB41B656}" destId="{5250B057-694B-4AFB-BA1E-A39EBFF64CF6}" srcOrd="0" destOrd="0" presId="urn:microsoft.com/office/officeart/2005/8/layout/hierarchy3"/>
    <dgm:cxn modelId="{61C17F32-2DB8-4E32-A2B7-901903833396}" type="presOf" srcId="{F282E7D8-1938-49EB-9E51-E136C3072CBD}" destId="{6A1DDD60-C8E5-463C-BFCB-8FB00BC4EB05}" srcOrd="0" destOrd="0" presId="urn:microsoft.com/office/officeart/2005/8/layout/hierarchy3"/>
    <dgm:cxn modelId="{7F78B836-6019-4300-BE8C-AB408610FE6A}" type="presOf" srcId="{36527B9B-BEFE-4E0A-A6AA-4E196449A597}" destId="{7E819EF0-4523-43A6-950E-9512E98A42B7}" srcOrd="0" destOrd="0" presId="urn:microsoft.com/office/officeart/2005/8/layout/hierarchy3"/>
    <dgm:cxn modelId="{8D1C13A1-AD0C-4DA6-AD37-453F31498799}" srcId="{2574BABE-B00F-40A1-ABDB-1F675F77C41D}" destId="{D42DD8CC-5E25-4574-807B-9371FB41B656}" srcOrd="0" destOrd="0" parTransId="{2ADE5BC9-1A52-470B-886D-C13F78B1064A}" sibTransId="{E07F081B-94D9-4699-80A4-AEBB9951871A}"/>
    <dgm:cxn modelId="{6E940864-EBCF-4483-A2D8-15DB8D6C7A16}" type="presOf" srcId="{2574BABE-B00F-40A1-ABDB-1F675F77C41D}" destId="{7CC5CD9A-E4F7-4036-B90D-176156C3BB3B}" srcOrd="1" destOrd="0" presId="urn:microsoft.com/office/officeart/2005/8/layout/hierarchy3"/>
    <dgm:cxn modelId="{5DA80D1A-C671-4E76-8AEE-4ABB4EC16F61}" type="presOf" srcId="{A1CA0B3F-3F6B-4E44-992B-CCF303D70A91}" destId="{6B2A7755-5735-4521-BB8A-7B0D5CBFB419}" srcOrd="0" destOrd="0" presId="urn:microsoft.com/office/officeart/2005/8/layout/hierarchy3"/>
    <dgm:cxn modelId="{60A9A738-C52C-4F12-B4C5-8941B58FEFDD}" srcId="{69F7D37A-F2F7-4E25-99BE-B827CE0FDE7F}" destId="{2574BABE-B00F-40A1-ABDB-1F675F77C41D}" srcOrd="0" destOrd="0" parTransId="{F0FE835D-6693-42E1-8042-A0E9010D6400}" sibTransId="{0509807F-9223-4143-AB6F-053D47891979}"/>
    <dgm:cxn modelId="{94F1FCE3-56BE-49F9-BDE8-EE576F49A2CC}" type="presOf" srcId="{FF77C9EC-6948-4C63-9A57-C69B0B7FFAA2}" destId="{A767DA5E-E2E0-4BEA-80C9-08E38606E3C1}" srcOrd="0" destOrd="0" presId="urn:microsoft.com/office/officeart/2005/8/layout/hierarchy3"/>
    <dgm:cxn modelId="{85165938-2E40-438D-904D-55D8C3C886DC}" type="presOf" srcId="{2574BABE-B00F-40A1-ABDB-1F675F77C41D}" destId="{5EDDC94B-F114-4E16-9416-72E0AE2CAE7D}" srcOrd="0" destOrd="0" presId="urn:microsoft.com/office/officeart/2005/8/layout/hierarchy3"/>
    <dgm:cxn modelId="{DEFF654C-C130-4B61-9101-8C4563762441}" srcId="{2574BABE-B00F-40A1-ABDB-1F675F77C41D}" destId="{FF77C9EC-6948-4C63-9A57-C69B0B7FFAA2}" srcOrd="1" destOrd="0" parTransId="{36527B9B-BEFE-4E0A-A6AA-4E196449A597}" sibTransId="{233060D1-225E-472E-BB3A-D17325B6C903}"/>
    <dgm:cxn modelId="{849C0CE4-7687-4BD3-BCFD-0501ECA761AD}" type="presOf" srcId="{A4B02180-2962-4665-AD22-724D1F629AE7}" destId="{B081B92F-F1A4-449F-9045-2E0355A7F4FE}" srcOrd="0" destOrd="0" presId="urn:microsoft.com/office/officeart/2005/8/layout/hierarchy3"/>
    <dgm:cxn modelId="{66585FB0-63DE-4A7E-83A7-6093579FF650}" srcId="{2574BABE-B00F-40A1-ABDB-1F675F77C41D}" destId="{E6318815-5067-45C4-8049-C2475910AC44}" srcOrd="3" destOrd="0" parTransId="{A4B02180-2962-4665-AD22-724D1F629AE7}" sibTransId="{D2637701-1994-4572-8036-F8FFE13614DD}"/>
    <dgm:cxn modelId="{56FD28E2-ABE6-4ABC-997C-CD6161460F7B}" srcId="{2574BABE-B00F-40A1-ABDB-1F675F77C41D}" destId="{F282E7D8-1938-49EB-9E51-E136C3072CBD}" srcOrd="2" destOrd="0" parTransId="{A1CA0B3F-3F6B-4E44-992B-CCF303D70A91}" sibTransId="{156DEB12-F049-454B-89AE-24DE68B74F4D}"/>
    <dgm:cxn modelId="{2CE512CD-0FEF-4200-8ECA-44EECF85CFEA}" type="presParOf" srcId="{3A67E794-ED69-466B-881B-864BFEBCC5DD}" destId="{7AFD48CC-7B27-4EAA-A735-FAC95D984EAB}" srcOrd="0" destOrd="0" presId="urn:microsoft.com/office/officeart/2005/8/layout/hierarchy3"/>
    <dgm:cxn modelId="{3322A93D-9261-4F5C-AF7C-07E44D252E54}" type="presParOf" srcId="{7AFD48CC-7B27-4EAA-A735-FAC95D984EAB}" destId="{86D49989-4740-4870-9A0E-40B26A340874}" srcOrd="0" destOrd="0" presId="urn:microsoft.com/office/officeart/2005/8/layout/hierarchy3"/>
    <dgm:cxn modelId="{9E1EC1EA-8FFC-4C5D-9429-37F35C29F3F7}" type="presParOf" srcId="{86D49989-4740-4870-9A0E-40B26A340874}" destId="{5EDDC94B-F114-4E16-9416-72E0AE2CAE7D}" srcOrd="0" destOrd="0" presId="urn:microsoft.com/office/officeart/2005/8/layout/hierarchy3"/>
    <dgm:cxn modelId="{53C03938-319A-4DAC-9D87-9E5E3FE27CC2}" type="presParOf" srcId="{86D49989-4740-4870-9A0E-40B26A340874}" destId="{7CC5CD9A-E4F7-4036-B90D-176156C3BB3B}" srcOrd="1" destOrd="0" presId="urn:microsoft.com/office/officeart/2005/8/layout/hierarchy3"/>
    <dgm:cxn modelId="{02E390F4-1316-4896-87D2-4A8AC0AA6E5C}" type="presParOf" srcId="{7AFD48CC-7B27-4EAA-A735-FAC95D984EAB}" destId="{E4803E11-538E-40AB-954A-427B1D084AD1}" srcOrd="1" destOrd="0" presId="urn:microsoft.com/office/officeart/2005/8/layout/hierarchy3"/>
    <dgm:cxn modelId="{65E1BF46-C18A-4C89-B1DF-EDEA44DD2C8C}" type="presParOf" srcId="{E4803E11-538E-40AB-954A-427B1D084AD1}" destId="{85F1F5DE-D454-4EC9-8C87-740DD63BD1AA}" srcOrd="0" destOrd="0" presId="urn:microsoft.com/office/officeart/2005/8/layout/hierarchy3"/>
    <dgm:cxn modelId="{F0D5E4F1-BBD7-4B91-87EC-58D3DCBC9A6F}" type="presParOf" srcId="{E4803E11-538E-40AB-954A-427B1D084AD1}" destId="{5250B057-694B-4AFB-BA1E-A39EBFF64CF6}" srcOrd="1" destOrd="0" presId="urn:microsoft.com/office/officeart/2005/8/layout/hierarchy3"/>
    <dgm:cxn modelId="{E5F4DD14-6017-4900-B5A7-650FFD32DF05}" type="presParOf" srcId="{E4803E11-538E-40AB-954A-427B1D084AD1}" destId="{7E819EF0-4523-43A6-950E-9512E98A42B7}" srcOrd="2" destOrd="0" presId="urn:microsoft.com/office/officeart/2005/8/layout/hierarchy3"/>
    <dgm:cxn modelId="{4EA0335C-5C5B-43C1-B9C1-885C47BC3BA0}" type="presParOf" srcId="{E4803E11-538E-40AB-954A-427B1D084AD1}" destId="{A767DA5E-E2E0-4BEA-80C9-08E38606E3C1}" srcOrd="3" destOrd="0" presId="urn:microsoft.com/office/officeart/2005/8/layout/hierarchy3"/>
    <dgm:cxn modelId="{B4CF3E0F-2469-4FE6-B03A-389F8C093D6B}" type="presParOf" srcId="{E4803E11-538E-40AB-954A-427B1D084AD1}" destId="{6B2A7755-5735-4521-BB8A-7B0D5CBFB419}" srcOrd="4" destOrd="0" presId="urn:microsoft.com/office/officeart/2005/8/layout/hierarchy3"/>
    <dgm:cxn modelId="{78798EB6-6FDB-4B6A-A2BF-201AA9AF82E0}" type="presParOf" srcId="{E4803E11-538E-40AB-954A-427B1D084AD1}" destId="{6A1DDD60-C8E5-463C-BFCB-8FB00BC4EB05}" srcOrd="5" destOrd="0" presId="urn:microsoft.com/office/officeart/2005/8/layout/hierarchy3"/>
    <dgm:cxn modelId="{F1045112-2D92-44EF-8819-36AB8B811BDC}" type="presParOf" srcId="{E4803E11-538E-40AB-954A-427B1D084AD1}" destId="{B081B92F-F1A4-449F-9045-2E0355A7F4FE}" srcOrd="6" destOrd="0" presId="urn:microsoft.com/office/officeart/2005/8/layout/hierarchy3"/>
    <dgm:cxn modelId="{E79A7BCB-E4B0-4395-BF1D-116E7E0DEF08}" type="presParOf" srcId="{E4803E11-538E-40AB-954A-427B1D084AD1}" destId="{9D2A1C91-1906-40E5-B8A4-F6BE1EF90639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69F7D37A-F2F7-4E25-99BE-B827CE0FDE7F}" type="doc">
      <dgm:prSet loTypeId="urn:microsoft.com/office/officeart/2005/8/layout/hierarchy3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574BABE-B00F-40A1-ABDB-1F675F77C41D}">
      <dgm:prSet phldrT="[Текст]" custT="1"/>
      <dgm:spPr/>
      <dgm:t>
        <a:bodyPr/>
        <a:lstStyle/>
        <a:p>
          <a:r>
            <a:rPr lang="ru-RU" sz="3200" b="1" dirty="0" smtClean="0">
              <a:effectLst/>
            </a:rPr>
            <a:t>Князь Андрей </a:t>
          </a:r>
          <a:r>
            <a:rPr lang="ru-RU" sz="3200" b="1" dirty="0" err="1" smtClean="0">
              <a:effectLst/>
            </a:rPr>
            <a:t>Боголюбский</a:t>
          </a:r>
          <a:r>
            <a:rPr lang="ru-RU" sz="3200" b="1" dirty="0" smtClean="0">
              <a:effectLst/>
            </a:rPr>
            <a:t> (1157 – 1174)       сын Юрия Долгорукова </a:t>
          </a:r>
          <a:endParaRPr lang="ru-RU" sz="3200" b="1" dirty="0">
            <a:effectLst/>
          </a:endParaRPr>
        </a:p>
      </dgm:t>
    </dgm:pt>
    <dgm:pt modelId="{F0FE835D-6693-42E1-8042-A0E9010D6400}" type="parTrans" cxnId="{60A9A738-C52C-4F12-B4C5-8941B58FEFDD}">
      <dgm:prSet/>
      <dgm:spPr/>
      <dgm:t>
        <a:bodyPr/>
        <a:lstStyle/>
        <a:p>
          <a:endParaRPr lang="ru-RU"/>
        </a:p>
      </dgm:t>
    </dgm:pt>
    <dgm:pt modelId="{0509807F-9223-4143-AB6F-053D47891979}" type="sibTrans" cxnId="{60A9A738-C52C-4F12-B4C5-8941B58FEFDD}">
      <dgm:prSet/>
      <dgm:spPr/>
      <dgm:t>
        <a:bodyPr/>
        <a:lstStyle/>
        <a:p>
          <a:endParaRPr lang="ru-RU"/>
        </a:p>
      </dgm:t>
    </dgm:pt>
    <dgm:pt modelId="{D42DD8CC-5E25-4574-807B-9371FB41B656}">
      <dgm:prSet phldrT="[Текст]" custT="1"/>
      <dgm:spPr/>
      <dgm:t>
        <a:bodyPr/>
        <a:lstStyle/>
        <a:p>
          <a:r>
            <a:rPr lang="ru-RU" sz="2400" dirty="0" smtClean="0"/>
            <a:t>«Посажен» отцом на княжение в Вышгороде    близ Киева, но в 1155 г. </a:t>
          </a:r>
          <a:r>
            <a:rPr lang="ru-RU" sz="2400" dirty="0" err="1" smtClean="0"/>
            <a:t>Самоволь</a:t>
          </a:r>
          <a:r>
            <a:rPr lang="ru-RU" sz="2400" dirty="0" smtClean="0"/>
            <a:t> обосновался      во Владимире, где в 1157 г. стал «</a:t>
          </a:r>
          <a:r>
            <a:rPr lang="ru-RU" sz="2400" dirty="0" err="1" smtClean="0"/>
            <a:t>самовластцем</a:t>
          </a:r>
          <a:r>
            <a:rPr lang="ru-RU" sz="2400" dirty="0" smtClean="0"/>
            <a:t>» Владимиро-Суздальской земли</a:t>
          </a:r>
          <a:endParaRPr lang="ru-RU" sz="2400" dirty="0"/>
        </a:p>
      </dgm:t>
    </dgm:pt>
    <dgm:pt modelId="{2ADE5BC9-1A52-470B-886D-C13F78B1064A}" type="parTrans" cxnId="{8D1C13A1-AD0C-4DA6-AD37-453F31498799}">
      <dgm:prSet/>
      <dgm:spPr/>
      <dgm:t>
        <a:bodyPr/>
        <a:lstStyle/>
        <a:p>
          <a:endParaRPr lang="ru-RU"/>
        </a:p>
      </dgm:t>
    </dgm:pt>
    <dgm:pt modelId="{E07F081B-94D9-4699-80A4-AEBB9951871A}" type="sibTrans" cxnId="{8D1C13A1-AD0C-4DA6-AD37-453F31498799}">
      <dgm:prSet/>
      <dgm:spPr/>
      <dgm:t>
        <a:bodyPr/>
        <a:lstStyle/>
        <a:p>
          <a:endParaRPr lang="ru-RU"/>
        </a:p>
      </dgm:t>
    </dgm:pt>
    <dgm:pt modelId="{FF77C9EC-6948-4C63-9A57-C69B0B7FFAA2}">
      <dgm:prSet phldrT="[Текст]" custT="1"/>
      <dgm:spPr/>
      <dgm:t>
        <a:bodyPr/>
        <a:lstStyle/>
        <a:p>
          <a:r>
            <a:rPr lang="ru-RU" sz="2400" dirty="0" smtClean="0"/>
            <a:t>В 1157 г. вывез из Вышгорода Владимирскую икону Божьей Матери. Развивал идею </a:t>
          </a:r>
          <a:r>
            <a:rPr lang="ru-RU" sz="2400" dirty="0" err="1" smtClean="0"/>
            <a:t>богоизбранности</a:t>
          </a:r>
          <a:r>
            <a:rPr lang="ru-RU" sz="2400" dirty="0" smtClean="0"/>
            <a:t> Владимиро-Суздальского княжества</a:t>
          </a:r>
          <a:endParaRPr lang="ru-RU" sz="2400" dirty="0"/>
        </a:p>
      </dgm:t>
    </dgm:pt>
    <dgm:pt modelId="{36527B9B-BEFE-4E0A-A6AA-4E196449A597}" type="parTrans" cxnId="{DEFF654C-C130-4B61-9101-8C4563762441}">
      <dgm:prSet/>
      <dgm:spPr/>
      <dgm:t>
        <a:bodyPr/>
        <a:lstStyle/>
        <a:p>
          <a:endParaRPr lang="ru-RU"/>
        </a:p>
      </dgm:t>
    </dgm:pt>
    <dgm:pt modelId="{233060D1-225E-472E-BB3A-D17325B6C903}" type="sibTrans" cxnId="{DEFF654C-C130-4B61-9101-8C4563762441}">
      <dgm:prSet/>
      <dgm:spPr/>
      <dgm:t>
        <a:bodyPr/>
        <a:lstStyle/>
        <a:p>
          <a:endParaRPr lang="ru-RU"/>
        </a:p>
      </dgm:t>
    </dgm:pt>
    <dgm:pt modelId="{F282E7D8-1938-49EB-9E51-E136C3072CBD}">
      <dgm:prSet custT="1"/>
      <dgm:spPr/>
      <dgm:t>
        <a:bodyPr/>
        <a:lstStyle/>
        <a:p>
          <a:r>
            <a:rPr lang="ru-RU" sz="2400" dirty="0" smtClean="0"/>
            <a:t>С 1159 г. Боролся за подчинение Новгорода, воевал с волжскими булгарами. В 1169-1170 гг. временно подчинил своей власти Киев и Новгород</a:t>
          </a:r>
          <a:endParaRPr lang="ru-RU" sz="2400" dirty="0"/>
        </a:p>
      </dgm:t>
    </dgm:pt>
    <dgm:pt modelId="{A1CA0B3F-3F6B-4E44-992B-CCF303D70A91}" type="parTrans" cxnId="{56FD28E2-ABE6-4ABC-997C-CD6161460F7B}">
      <dgm:prSet/>
      <dgm:spPr/>
      <dgm:t>
        <a:bodyPr/>
        <a:lstStyle/>
        <a:p>
          <a:endParaRPr lang="ru-RU"/>
        </a:p>
      </dgm:t>
    </dgm:pt>
    <dgm:pt modelId="{156DEB12-F049-454B-89AE-24DE68B74F4D}" type="sibTrans" cxnId="{56FD28E2-ABE6-4ABC-997C-CD6161460F7B}">
      <dgm:prSet/>
      <dgm:spPr/>
      <dgm:t>
        <a:bodyPr/>
        <a:lstStyle/>
        <a:p>
          <a:endParaRPr lang="ru-RU"/>
        </a:p>
      </dgm:t>
    </dgm:pt>
    <dgm:pt modelId="{E6318815-5067-45C4-8049-C2475910AC44}">
      <dgm:prSet custT="1"/>
      <dgm:spPr/>
      <dgm:t>
        <a:bodyPr/>
        <a:lstStyle/>
        <a:p>
          <a:r>
            <a:rPr lang="ru-RU" sz="2400" dirty="0" smtClean="0"/>
            <a:t>Проводил политику единоличного правления, противоречащего вечевым и боярским русским традициям. В результате был убит заговорщиками в 1174 г.</a:t>
          </a:r>
          <a:endParaRPr lang="ru-RU" sz="2400" dirty="0"/>
        </a:p>
      </dgm:t>
    </dgm:pt>
    <dgm:pt modelId="{A4B02180-2962-4665-AD22-724D1F629AE7}" type="parTrans" cxnId="{66585FB0-63DE-4A7E-83A7-6093579FF650}">
      <dgm:prSet/>
      <dgm:spPr/>
      <dgm:t>
        <a:bodyPr/>
        <a:lstStyle/>
        <a:p>
          <a:endParaRPr lang="ru-RU"/>
        </a:p>
      </dgm:t>
    </dgm:pt>
    <dgm:pt modelId="{D2637701-1994-4572-8036-F8FFE13614DD}" type="sibTrans" cxnId="{66585FB0-63DE-4A7E-83A7-6093579FF650}">
      <dgm:prSet/>
      <dgm:spPr/>
      <dgm:t>
        <a:bodyPr/>
        <a:lstStyle/>
        <a:p>
          <a:endParaRPr lang="ru-RU"/>
        </a:p>
      </dgm:t>
    </dgm:pt>
    <dgm:pt modelId="{3A67E794-ED69-466B-881B-864BFEBCC5DD}" type="pres">
      <dgm:prSet presAssocID="{69F7D37A-F2F7-4E25-99BE-B827CE0FDE7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AFD48CC-7B27-4EAA-A735-FAC95D984EAB}" type="pres">
      <dgm:prSet presAssocID="{2574BABE-B00F-40A1-ABDB-1F675F77C41D}" presName="root" presStyleCnt="0"/>
      <dgm:spPr/>
      <dgm:t>
        <a:bodyPr/>
        <a:lstStyle/>
        <a:p>
          <a:endParaRPr lang="ru-RU"/>
        </a:p>
      </dgm:t>
    </dgm:pt>
    <dgm:pt modelId="{86D49989-4740-4870-9A0E-40B26A340874}" type="pres">
      <dgm:prSet presAssocID="{2574BABE-B00F-40A1-ABDB-1F675F77C41D}" presName="rootComposite" presStyleCnt="0"/>
      <dgm:spPr/>
      <dgm:t>
        <a:bodyPr/>
        <a:lstStyle/>
        <a:p>
          <a:endParaRPr lang="ru-RU"/>
        </a:p>
      </dgm:t>
    </dgm:pt>
    <dgm:pt modelId="{5EDDC94B-F114-4E16-9416-72E0AE2CAE7D}" type="pres">
      <dgm:prSet presAssocID="{2574BABE-B00F-40A1-ABDB-1F675F77C41D}" presName="rootText" presStyleLbl="node1" presStyleIdx="0" presStyleCnt="1" custScaleX="484420" custScaleY="74787" custLinFactNeighborX="-84973" custLinFactNeighborY="-436"/>
      <dgm:spPr/>
      <dgm:t>
        <a:bodyPr/>
        <a:lstStyle/>
        <a:p>
          <a:endParaRPr lang="ru-RU"/>
        </a:p>
      </dgm:t>
    </dgm:pt>
    <dgm:pt modelId="{7CC5CD9A-E4F7-4036-B90D-176156C3BB3B}" type="pres">
      <dgm:prSet presAssocID="{2574BABE-B00F-40A1-ABDB-1F675F77C41D}" presName="rootConnector" presStyleLbl="node1" presStyleIdx="0" presStyleCnt="1"/>
      <dgm:spPr/>
      <dgm:t>
        <a:bodyPr/>
        <a:lstStyle/>
        <a:p>
          <a:endParaRPr lang="ru-RU"/>
        </a:p>
      </dgm:t>
    </dgm:pt>
    <dgm:pt modelId="{E4803E11-538E-40AB-954A-427B1D084AD1}" type="pres">
      <dgm:prSet presAssocID="{2574BABE-B00F-40A1-ABDB-1F675F77C41D}" presName="childShape" presStyleCnt="0"/>
      <dgm:spPr/>
      <dgm:t>
        <a:bodyPr/>
        <a:lstStyle/>
        <a:p>
          <a:endParaRPr lang="ru-RU"/>
        </a:p>
      </dgm:t>
    </dgm:pt>
    <dgm:pt modelId="{85F1F5DE-D454-4EC9-8C87-740DD63BD1AA}" type="pres">
      <dgm:prSet presAssocID="{2ADE5BC9-1A52-470B-886D-C13F78B1064A}" presName="Name13" presStyleLbl="parChTrans1D2" presStyleIdx="0" presStyleCnt="4"/>
      <dgm:spPr/>
      <dgm:t>
        <a:bodyPr/>
        <a:lstStyle/>
        <a:p>
          <a:endParaRPr lang="ru-RU"/>
        </a:p>
      </dgm:t>
    </dgm:pt>
    <dgm:pt modelId="{5250B057-694B-4AFB-BA1E-A39EBFF64CF6}" type="pres">
      <dgm:prSet presAssocID="{D42DD8CC-5E25-4574-807B-9371FB41B656}" presName="childText" presStyleLbl="bgAcc1" presStyleIdx="0" presStyleCnt="4" custScaleX="513722" custScaleY="159365" custLinFactNeighborX="-64543" custLinFactNeighborY="-146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819EF0-4523-43A6-950E-9512E98A42B7}" type="pres">
      <dgm:prSet presAssocID="{36527B9B-BEFE-4E0A-A6AA-4E196449A597}" presName="Name13" presStyleLbl="parChTrans1D2" presStyleIdx="1" presStyleCnt="4"/>
      <dgm:spPr/>
      <dgm:t>
        <a:bodyPr/>
        <a:lstStyle/>
        <a:p>
          <a:endParaRPr lang="ru-RU"/>
        </a:p>
      </dgm:t>
    </dgm:pt>
    <dgm:pt modelId="{A767DA5E-E2E0-4BEA-80C9-08E38606E3C1}" type="pres">
      <dgm:prSet presAssocID="{FF77C9EC-6948-4C63-9A57-C69B0B7FFAA2}" presName="childText" presStyleLbl="bgAcc1" presStyleIdx="1" presStyleCnt="4" custScaleX="510248" custScaleY="156228" custLinFactNeighborX="-64543" custLinFactNeighborY="-279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2A7755-5735-4521-BB8A-7B0D5CBFB419}" type="pres">
      <dgm:prSet presAssocID="{A1CA0B3F-3F6B-4E44-992B-CCF303D70A91}" presName="Name13" presStyleLbl="parChTrans1D2" presStyleIdx="2" presStyleCnt="4"/>
      <dgm:spPr/>
      <dgm:t>
        <a:bodyPr/>
        <a:lstStyle/>
        <a:p>
          <a:endParaRPr lang="ru-RU"/>
        </a:p>
      </dgm:t>
    </dgm:pt>
    <dgm:pt modelId="{6A1DDD60-C8E5-463C-BFCB-8FB00BC4EB05}" type="pres">
      <dgm:prSet presAssocID="{F282E7D8-1938-49EB-9E51-E136C3072CBD}" presName="childText" presStyleLbl="bgAcc1" presStyleIdx="2" presStyleCnt="4" custScaleX="513522" custScaleY="145334" custLinFactNeighborX="-64543" custLinFactNeighborY="-208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81B92F-F1A4-449F-9045-2E0355A7F4FE}" type="pres">
      <dgm:prSet presAssocID="{A4B02180-2962-4665-AD22-724D1F629AE7}" presName="Name13" presStyleLbl="parChTrans1D2" presStyleIdx="3" presStyleCnt="4"/>
      <dgm:spPr/>
      <dgm:t>
        <a:bodyPr/>
        <a:lstStyle/>
        <a:p>
          <a:endParaRPr lang="ru-RU"/>
        </a:p>
      </dgm:t>
    </dgm:pt>
    <dgm:pt modelId="{9D2A1C91-1906-40E5-B8A4-F6BE1EF90639}" type="pres">
      <dgm:prSet presAssocID="{E6318815-5067-45C4-8049-C2475910AC44}" presName="childText" presStyleLbl="bgAcc1" presStyleIdx="3" presStyleCnt="4" custScaleX="516086" custScaleY="184804" custLinFactNeighborX="-64543" custLinFactNeighborY="-286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5A7E7D2-7EDF-4640-95E4-3F8B01B4381A}" type="presOf" srcId="{D42DD8CC-5E25-4574-807B-9371FB41B656}" destId="{5250B057-694B-4AFB-BA1E-A39EBFF64CF6}" srcOrd="0" destOrd="0" presId="urn:microsoft.com/office/officeart/2005/8/layout/hierarchy3"/>
    <dgm:cxn modelId="{9D5AD2F1-C643-449C-8C06-D96470F20CEE}" type="presOf" srcId="{2ADE5BC9-1A52-470B-886D-C13F78B1064A}" destId="{85F1F5DE-D454-4EC9-8C87-740DD63BD1AA}" srcOrd="0" destOrd="0" presId="urn:microsoft.com/office/officeart/2005/8/layout/hierarchy3"/>
    <dgm:cxn modelId="{DF5FB50A-B05E-46A8-ADE3-28A2819B4630}" type="presOf" srcId="{2574BABE-B00F-40A1-ABDB-1F675F77C41D}" destId="{7CC5CD9A-E4F7-4036-B90D-176156C3BB3B}" srcOrd="1" destOrd="0" presId="urn:microsoft.com/office/officeart/2005/8/layout/hierarchy3"/>
    <dgm:cxn modelId="{8D1C13A1-AD0C-4DA6-AD37-453F31498799}" srcId="{2574BABE-B00F-40A1-ABDB-1F675F77C41D}" destId="{D42DD8CC-5E25-4574-807B-9371FB41B656}" srcOrd="0" destOrd="0" parTransId="{2ADE5BC9-1A52-470B-886D-C13F78B1064A}" sibTransId="{E07F081B-94D9-4699-80A4-AEBB9951871A}"/>
    <dgm:cxn modelId="{65CEBA1C-9147-4272-BEEE-2F38917D274F}" type="presOf" srcId="{F282E7D8-1938-49EB-9E51-E136C3072CBD}" destId="{6A1DDD60-C8E5-463C-BFCB-8FB00BC4EB05}" srcOrd="0" destOrd="0" presId="urn:microsoft.com/office/officeart/2005/8/layout/hierarchy3"/>
    <dgm:cxn modelId="{60A9A738-C52C-4F12-B4C5-8941B58FEFDD}" srcId="{69F7D37A-F2F7-4E25-99BE-B827CE0FDE7F}" destId="{2574BABE-B00F-40A1-ABDB-1F675F77C41D}" srcOrd="0" destOrd="0" parTransId="{F0FE835D-6693-42E1-8042-A0E9010D6400}" sibTransId="{0509807F-9223-4143-AB6F-053D47891979}"/>
    <dgm:cxn modelId="{A183CD74-04C4-4098-92E5-F14F9A2F884B}" type="presOf" srcId="{A1CA0B3F-3F6B-4E44-992B-CCF303D70A91}" destId="{6B2A7755-5735-4521-BB8A-7B0D5CBFB419}" srcOrd="0" destOrd="0" presId="urn:microsoft.com/office/officeart/2005/8/layout/hierarchy3"/>
    <dgm:cxn modelId="{AB2D7AA0-EBE3-45AB-BA30-D7E97BCF74D6}" type="presOf" srcId="{69F7D37A-F2F7-4E25-99BE-B827CE0FDE7F}" destId="{3A67E794-ED69-466B-881B-864BFEBCC5DD}" srcOrd="0" destOrd="0" presId="urn:microsoft.com/office/officeart/2005/8/layout/hierarchy3"/>
    <dgm:cxn modelId="{DEFF654C-C130-4B61-9101-8C4563762441}" srcId="{2574BABE-B00F-40A1-ABDB-1F675F77C41D}" destId="{FF77C9EC-6948-4C63-9A57-C69B0B7FFAA2}" srcOrd="1" destOrd="0" parTransId="{36527B9B-BEFE-4E0A-A6AA-4E196449A597}" sibTransId="{233060D1-225E-472E-BB3A-D17325B6C903}"/>
    <dgm:cxn modelId="{3AE11006-15DE-4060-B29E-D3CDFF04CBD0}" type="presOf" srcId="{E6318815-5067-45C4-8049-C2475910AC44}" destId="{9D2A1C91-1906-40E5-B8A4-F6BE1EF90639}" srcOrd="0" destOrd="0" presId="urn:microsoft.com/office/officeart/2005/8/layout/hierarchy3"/>
    <dgm:cxn modelId="{EEDAD00C-D5D8-4D0D-A064-F7C4BF89B683}" type="presOf" srcId="{2574BABE-B00F-40A1-ABDB-1F675F77C41D}" destId="{5EDDC94B-F114-4E16-9416-72E0AE2CAE7D}" srcOrd="0" destOrd="0" presId="urn:microsoft.com/office/officeart/2005/8/layout/hierarchy3"/>
    <dgm:cxn modelId="{66585FB0-63DE-4A7E-83A7-6093579FF650}" srcId="{2574BABE-B00F-40A1-ABDB-1F675F77C41D}" destId="{E6318815-5067-45C4-8049-C2475910AC44}" srcOrd="3" destOrd="0" parTransId="{A4B02180-2962-4665-AD22-724D1F629AE7}" sibTransId="{D2637701-1994-4572-8036-F8FFE13614DD}"/>
    <dgm:cxn modelId="{56FD28E2-ABE6-4ABC-997C-CD6161460F7B}" srcId="{2574BABE-B00F-40A1-ABDB-1F675F77C41D}" destId="{F282E7D8-1938-49EB-9E51-E136C3072CBD}" srcOrd="2" destOrd="0" parTransId="{A1CA0B3F-3F6B-4E44-992B-CCF303D70A91}" sibTransId="{156DEB12-F049-454B-89AE-24DE68B74F4D}"/>
    <dgm:cxn modelId="{88AB94E1-8807-48F0-B702-E534CFF80CDA}" type="presOf" srcId="{A4B02180-2962-4665-AD22-724D1F629AE7}" destId="{B081B92F-F1A4-449F-9045-2E0355A7F4FE}" srcOrd="0" destOrd="0" presId="urn:microsoft.com/office/officeart/2005/8/layout/hierarchy3"/>
    <dgm:cxn modelId="{7E7CEED5-88C6-48F8-81B0-C04E6533FB22}" type="presOf" srcId="{FF77C9EC-6948-4C63-9A57-C69B0B7FFAA2}" destId="{A767DA5E-E2E0-4BEA-80C9-08E38606E3C1}" srcOrd="0" destOrd="0" presId="urn:microsoft.com/office/officeart/2005/8/layout/hierarchy3"/>
    <dgm:cxn modelId="{4246C5FE-50D5-4D86-B4A7-EF562ED56E79}" type="presOf" srcId="{36527B9B-BEFE-4E0A-A6AA-4E196449A597}" destId="{7E819EF0-4523-43A6-950E-9512E98A42B7}" srcOrd="0" destOrd="0" presId="urn:microsoft.com/office/officeart/2005/8/layout/hierarchy3"/>
    <dgm:cxn modelId="{58FEDABE-8C2E-421E-9328-232CA054D54F}" type="presParOf" srcId="{3A67E794-ED69-466B-881B-864BFEBCC5DD}" destId="{7AFD48CC-7B27-4EAA-A735-FAC95D984EAB}" srcOrd="0" destOrd="0" presId="urn:microsoft.com/office/officeart/2005/8/layout/hierarchy3"/>
    <dgm:cxn modelId="{BEF2E216-5040-4930-AD4E-CE3E00CFC880}" type="presParOf" srcId="{7AFD48CC-7B27-4EAA-A735-FAC95D984EAB}" destId="{86D49989-4740-4870-9A0E-40B26A340874}" srcOrd="0" destOrd="0" presId="urn:microsoft.com/office/officeart/2005/8/layout/hierarchy3"/>
    <dgm:cxn modelId="{3345714F-12D9-4CC5-ACF6-AF2554BE30C4}" type="presParOf" srcId="{86D49989-4740-4870-9A0E-40B26A340874}" destId="{5EDDC94B-F114-4E16-9416-72E0AE2CAE7D}" srcOrd="0" destOrd="0" presId="urn:microsoft.com/office/officeart/2005/8/layout/hierarchy3"/>
    <dgm:cxn modelId="{DCF33E1B-0C97-4A99-B293-FD0F2436B108}" type="presParOf" srcId="{86D49989-4740-4870-9A0E-40B26A340874}" destId="{7CC5CD9A-E4F7-4036-B90D-176156C3BB3B}" srcOrd="1" destOrd="0" presId="urn:microsoft.com/office/officeart/2005/8/layout/hierarchy3"/>
    <dgm:cxn modelId="{CDA7BE81-D695-41C4-8C2E-0D8DC5FFD8C6}" type="presParOf" srcId="{7AFD48CC-7B27-4EAA-A735-FAC95D984EAB}" destId="{E4803E11-538E-40AB-954A-427B1D084AD1}" srcOrd="1" destOrd="0" presId="urn:microsoft.com/office/officeart/2005/8/layout/hierarchy3"/>
    <dgm:cxn modelId="{F254CEE1-8482-45E5-A7AB-F95B3A3FE412}" type="presParOf" srcId="{E4803E11-538E-40AB-954A-427B1D084AD1}" destId="{85F1F5DE-D454-4EC9-8C87-740DD63BD1AA}" srcOrd="0" destOrd="0" presId="urn:microsoft.com/office/officeart/2005/8/layout/hierarchy3"/>
    <dgm:cxn modelId="{1C0EEC79-9F47-499F-B940-67A4B38BA7D8}" type="presParOf" srcId="{E4803E11-538E-40AB-954A-427B1D084AD1}" destId="{5250B057-694B-4AFB-BA1E-A39EBFF64CF6}" srcOrd="1" destOrd="0" presId="urn:microsoft.com/office/officeart/2005/8/layout/hierarchy3"/>
    <dgm:cxn modelId="{CAD1C1E1-0109-409A-B461-26D55358B358}" type="presParOf" srcId="{E4803E11-538E-40AB-954A-427B1D084AD1}" destId="{7E819EF0-4523-43A6-950E-9512E98A42B7}" srcOrd="2" destOrd="0" presId="urn:microsoft.com/office/officeart/2005/8/layout/hierarchy3"/>
    <dgm:cxn modelId="{970AC9F3-5F0F-436F-891C-85C307B7EA1C}" type="presParOf" srcId="{E4803E11-538E-40AB-954A-427B1D084AD1}" destId="{A767DA5E-E2E0-4BEA-80C9-08E38606E3C1}" srcOrd="3" destOrd="0" presId="urn:microsoft.com/office/officeart/2005/8/layout/hierarchy3"/>
    <dgm:cxn modelId="{8137D2EF-5278-4DE9-AFAB-6E5599D3DC1C}" type="presParOf" srcId="{E4803E11-538E-40AB-954A-427B1D084AD1}" destId="{6B2A7755-5735-4521-BB8A-7B0D5CBFB419}" srcOrd="4" destOrd="0" presId="urn:microsoft.com/office/officeart/2005/8/layout/hierarchy3"/>
    <dgm:cxn modelId="{640A754A-DAA1-4DDE-8FBC-7B119EF2BFA1}" type="presParOf" srcId="{E4803E11-538E-40AB-954A-427B1D084AD1}" destId="{6A1DDD60-C8E5-463C-BFCB-8FB00BC4EB05}" srcOrd="5" destOrd="0" presId="urn:microsoft.com/office/officeart/2005/8/layout/hierarchy3"/>
    <dgm:cxn modelId="{434F2553-5450-461D-840B-C5240E2D6978}" type="presParOf" srcId="{E4803E11-538E-40AB-954A-427B1D084AD1}" destId="{B081B92F-F1A4-449F-9045-2E0355A7F4FE}" srcOrd="6" destOrd="0" presId="urn:microsoft.com/office/officeart/2005/8/layout/hierarchy3"/>
    <dgm:cxn modelId="{E165F902-7E5A-451E-9632-2F260ADF8998}" type="presParOf" srcId="{E4803E11-538E-40AB-954A-427B1D084AD1}" destId="{9D2A1C91-1906-40E5-B8A4-F6BE1EF90639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113AAD7A-6EEA-4EF7-A5A5-6D8D2F74EC21}" type="doc">
      <dgm:prSet loTypeId="urn:microsoft.com/office/officeart/2005/8/layout/hierarchy2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3FD1236-CE83-4FD5-94F9-FF4D852A0213}">
      <dgm:prSet phldrT="[Текст]" custT="1"/>
      <dgm:spPr/>
      <dgm:t>
        <a:bodyPr/>
        <a:lstStyle/>
        <a:p>
          <a:r>
            <a:rPr lang="ru-RU" sz="3600" dirty="0" smtClean="0"/>
            <a:t>Всеволод </a:t>
          </a:r>
          <a:r>
            <a:rPr lang="en-US" sz="3600" dirty="0" smtClean="0"/>
            <a:t>III</a:t>
          </a:r>
          <a:r>
            <a:rPr lang="ru-RU" sz="3600" dirty="0" smtClean="0"/>
            <a:t> Большое Гнездо </a:t>
          </a:r>
        </a:p>
        <a:p>
          <a:r>
            <a:rPr lang="ru-RU" sz="3600" dirty="0" smtClean="0"/>
            <a:t>(1176 – 1212)</a:t>
          </a:r>
          <a:endParaRPr lang="ru-RU" sz="3600" dirty="0"/>
        </a:p>
      </dgm:t>
    </dgm:pt>
    <dgm:pt modelId="{214871B3-27C1-4BAE-A45C-ADAF0FA250D7}" type="parTrans" cxnId="{CDB603A8-9015-4323-AEA1-8D0418272288}">
      <dgm:prSet/>
      <dgm:spPr/>
      <dgm:t>
        <a:bodyPr/>
        <a:lstStyle/>
        <a:p>
          <a:endParaRPr lang="ru-RU"/>
        </a:p>
      </dgm:t>
    </dgm:pt>
    <dgm:pt modelId="{74F8A488-362A-45FF-BC47-CDC21A02FA70}" type="sibTrans" cxnId="{CDB603A8-9015-4323-AEA1-8D0418272288}">
      <dgm:prSet/>
      <dgm:spPr/>
      <dgm:t>
        <a:bodyPr/>
        <a:lstStyle/>
        <a:p>
          <a:endParaRPr lang="ru-RU"/>
        </a:p>
      </dgm:t>
    </dgm:pt>
    <dgm:pt modelId="{EDF16C4A-889F-47C9-9FB4-D7BAB1F3EB5A}">
      <dgm:prSet phldrT="[Текст]" custT="1"/>
      <dgm:spPr/>
      <dgm:t>
        <a:bodyPr/>
        <a:lstStyle/>
        <a:p>
          <a:r>
            <a:rPr lang="ru-RU" sz="2800" dirty="0" smtClean="0"/>
            <a:t>Продолжил политику брата Андрея </a:t>
          </a:r>
          <a:r>
            <a:rPr lang="ru-RU" sz="2800" dirty="0" err="1" smtClean="0"/>
            <a:t>Боголюбского</a:t>
          </a:r>
          <a:r>
            <a:rPr lang="ru-RU" sz="2800" dirty="0" smtClean="0"/>
            <a:t>, упрочив свою власть в княжестве и авторитет на Руси</a:t>
          </a:r>
          <a:endParaRPr lang="ru-RU" sz="2800" dirty="0"/>
        </a:p>
      </dgm:t>
    </dgm:pt>
    <dgm:pt modelId="{B1BACAE6-8FE8-4126-8CC0-78F5DE752984}" type="parTrans" cxnId="{FB7B0221-225C-42BA-87FD-20496936879F}">
      <dgm:prSet/>
      <dgm:spPr/>
      <dgm:t>
        <a:bodyPr/>
        <a:lstStyle/>
        <a:p>
          <a:endParaRPr lang="ru-RU" dirty="0"/>
        </a:p>
      </dgm:t>
    </dgm:pt>
    <dgm:pt modelId="{9EA3A89D-9F70-4440-84A6-7E6064238859}" type="sibTrans" cxnId="{FB7B0221-225C-42BA-87FD-20496936879F}">
      <dgm:prSet/>
      <dgm:spPr/>
      <dgm:t>
        <a:bodyPr/>
        <a:lstStyle/>
        <a:p>
          <a:endParaRPr lang="ru-RU"/>
        </a:p>
      </dgm:t>
    </dgm:pt>
    <dgm:pt modelId="{5D179153-D7A9-4A7F-8495-A6550BE74D2F}">
      <dgm:prSet phldrT="[Текст]" custT="1"/>
      <dgm:spPr/>
      <dgm:t>
        <a:bodyPr/>
        <a:lstStyle/>
        <a:p>
          <a:r>
            <a:rPr lang="ru-RU" sz="2800" dirty="0" smtClean="0"/>
            <a:t>Воевал с Волжской </a:t>
          </a:r>
          <a:r>
            <a:rPr lang="ru-RU" sz="2800" dirty="0" err="1" smtClean="0"/>
            <a:t>Булгарией</a:t>
          </a:r>
          <a:r>
            <a:rPr lang="ru-RU" sz="2800" dirty="0" smtClean="0"/>
            <a:t> и успешно с половцами</a:t>
          </a:r>
          <a:endParaRPr lang="ru-RU" sz="2800" dirty="0"/>
        </a:p>
      </dgm:t>
    </dgm:pt>
    <dgm:pt modelId="{AD92CD98-E836-459D-93DD-24A5D0AA0405}" type="parTrans" cxnId="{9E858282-C4FB-4C58-9FEF-89346EEE0865}">
      <dgm:prSet/>
      <dgm:spPr/>
      <dgm:t>
        <a:bodyPr/>
        <a:lstStyle/>
        <a:p>
          <a:endParaRPr lang="ru-RU" dirty="0"/>
        </a:p>
      </dgm:t>
    </dgm:pt>
    <dgm:pt modelId="{BCF4601E-6075-4382-AF84-EF20C3D1A8B2}" type="sibTrans" cxnId="{9E858282-C4FB-4C58-9FEF-89346EEE0865}">
      <dgm:prSet/>
      <dgm:spPr/>
      <dgm:t>
        <a:bodyPr/>
        <a:lstStyle/>
        <a:p>
          <a:endParaRPr lang="ru-RU"/>
        </a:p>
      </dgm:t>
    </dgm:pt>
    <dgm:pt modelId="{01457828-73D2-4A38-9664-D0D85129575C}">
      <dgm:prSet custT="1"/>
      <dgm:spPr/>
      <dgm:t>
        <a:bodyPr/>
        <a:lstStyle/>
        <a:p>
          <a:r>
            <a:rPr lang="ru-RU" sz="2800" dirty="0" smtClean="0"/>
            <a:t>Подчинил себе Киев, Чернигов, Рязань, Новгород</a:t>
          </a:r>
          <a:endParaRPr lang="ru-RU" sz="2800" dirty="0"/>
        </a:p>
      </dgm:t>
    </dgm:pt>
    <dgm:pt modelId="{4EBDF70D-0AF0-4F4F-B91B-231ADE611574}" type="parTrans" cxnId="{AEFCFB31-6B38-4E1B-9C41-9A7EF17461D0}">
      <dgm:prSet/>
      <dgm:spPr/>
      <dgm:t>
        <a:bodyPr/>
        <a:lstStyle/>
        <a:p>
          <a:endParaRPr lang="ru-RU" dirty="0"/>
        </a:p>
      </dgm:t>
    </dgm:pt>
    <dgm:pt modelId="{141129D6-9F3E-436E-B0D2-474C74E6EF20}" type="sibTrans" cxnId="{AEFCFB31-6B38-4E1B-9C41-9A7EF17461D0}">
      <dgm:prSet/>
      <dgm:spPr/>
      <dgm:t>
        <a:bodyPr/>
        <a:lstStyle/>
        <a:p>
          <a:endParaRPr lang="ru-RU"/>
        </a:p>
      </dgm:t>
    </dgm:pt>
    <dgm:pt modelId="{4718B139-49E8-4B65-B180-68692B1BE856}">
      <dgm:prSet custT="1"/>
      <dgm:spPr/>
      <dgm:t>
        <a:bodyPr/>
        <a:lstStyle/>
        <a:p>
          <a:r>
            <a:rPr lang="ru-RU" sz="2800" dirty="0" smtClean="0"/>
            <a:t>При нём установился титул «великий князь»</a:t>
          </a:r>
          <a:endParaRPr lang="ru-RU" sz="2800" dirty="0"/>
        </a:p>
      </dgm:t>
    </dgm:pt>
    <dgm:pt modelId="{B344258E-9339-465A-A43A-C32E985CC0CC}" type="parTrans" cxnId="{3E40A31D-CEE8-4297-ABDA-13B3CE95A018}">
      <dgm:prSet/>
      <dgm:spPr/>
      <dgm:t>
        <a:bodyPr/>
        <a:lstStyle/>
        <a:p>
          <a:endParaRPr lang="ru-RU" dirty="0"/>
        </a:p>
      </dgm:t>
    </dgm:pt>
    <dgm:pt modelId="{E761964E-74F6-46D1-82C9-F038040AA11A}" type="sibTrans" cxnId="{3E40A31D-CEE8-4297-ABDA-13B3CE95A018}">
      <dgm:prSet/>
      <dgm:spPr/>
      <dgm:t>
        <a:bodyPr/>
        <a:lstStyle/>
        <a:p>
          <a:endParaRPr lang="ru-RU"/>
        </a:p>
      </dgm:t>
    </dgm:pt>
    <dgm:pt modelId="{BD09C456-9014-490F-897A-5E416BC10B52}">
      <dgm:prSet custT="1"/>
      <dgm:spPr/>
      <dgm:t>
        <a:bodyPr/>
        <a:lstStyle/>
        <a:p>
          <a:r>
            <a:rPr lang="ru-RU" sz="2800" dirty="0" smtClean="0"/>
            <a:t>Организовал строительство во Владимире Дмитровского собора и перестройку Успенского храма</a:t>
          </a:r>
          <a:endParaRPr lang="ru-RU" sz="2800" dirty="0"/>
        </a:p>
      </dgm:t>
    </dgm:pt>
    <dgm:pt modelId="{632A27EE-F3EE-481A-B92E-6D3E1DF51CB8}" type="parTrans" cxnId="{877ECDF3-871E-44FE-8A86-17FBEED5ED22}">
      <dgm:prSet/>
      <dgm:spPr/>
      <dgm:t>
        <a:bodyPr/>
        <a:lstStyle/>
        <a:p>
          <a:endParaRPr lang="ru-RU"/>
        </a:p>
      </dgm:t>
    </dgm:pt>
    <dgm:pt modelId="{489BCD3A-ED73-4C01-939A-88B3C08C5D01}" type="sibTrans" cxnId="{877ECDF3-871E-44FE-8A86-17FBEED5ED22}">
      <dgm:prSet/>
      <dgm:spPr/>
      <dgm:t>
        <a:bodyPr/>
        <a:lstStyle/>
        <a:p>
          <a:endParaRPr lang="ru-RU"/>
        </a:p>
      </dgm:t>
    </dgm:pt>
    <dgm:pt modelId="{56AF3F01-9866-4780-9508-E248B0F13437}">
      <dgm:prSet/>
      <dgm:spPr/>
      <dgm:t>
        <a:bodyPr/>
        <a:lstStyle/>
        <a:p>
          <a:r>
            <a:rPr lang="ru-RU" dirty="0" smtClean="0"/>
            <a:t>Сын Юрия Долгорукого. Отец 12 детей</a:t>
          </a:r>
          <a:endParaRPr lang="ru-RU" dirty="0"/>
        </a:p>
      </dgm:t>
    </dgm:pt>
    <dgm:pt modelId="{0BF21B7C-41B5-47A9-AE8B-6F0CA8C0DBE1}" type="parTrans" cxnId="{2701A270-2FA9-4632-9209-E65C87CDB615}">
      <dgm:prSet/>
      <dgm:spPr/>
      <dgm:t>
        <a:bodyPr/>
        <a:lstStyle/>
        <a:p>
          <a:endParaRPr lang="ru-RU"/>
        </a:p>
      </dgm:t>
    </dgm:pt>
    <dgm:pt modelId="{3D4DF8DA-4A0E-4C4A-9519-D0A01C6D38F7}" type="sibTrans" cxnId="{2701A270-2FA9-4632-9209-E65C87CDB615}">
      <dgm:prSet/>
      <dgm:spPr/>
      <dgm:t>
        <a:bodyPr/>
        <a:lstStyle/>
        <a:p>
          <a:endParaRPr lang="ru-RU"/>
        </a:p>
      </dgm:t>
    </dgm:pt>
    <dgm:pt modelId="{902A8C6A-D72D-4A86-8590-B07BAD943354}">
      <dgm:prSet custT="1"/>
      <dgm:spPr/>
      <dgm:t>
        <a:bodyPr/>
        <a:lstStyle/>
        <a:p>
          <a:r>
            <a:rPr lang="ru-RU" sz="2800" dirty="0" smtClean="0"/>
            <a:t>Наивысший расцвет Владимиро-Суздальского княжества</a:t>
          </a:r>
          <a:endParaRPr lang="ru-RU" sz="2800" dirty="0"/>
        </a:p>
      </dgm:t>
    </dgm:pt>
    <dgm:pt modelId="{06074BD2-DAEB-4C84-A1B6-17FBCE7EBF12}" type="parTrans" cxnId="{CC945BF1-D2EB-4125-AF8D-21A88D2D61F0}">
      <dgm:prSet/>
      <dgm:spPr/>
      <dgm:t>
        <a:bodyPr/>
        <a:lstStyle/>
        <a:p>
          <a:endParaRPr lang="ru-RU"/>
        </a:p>
      </dgm:t>
    </dgm:pt>
    <dgm:pt modelId="{D62173CF-4EF1-438D-B709-C3B622B46F15}" type="sibTrans" cxnId="{CC945BF1-D2EB-4125-AF8D-21A88D2D61F0}">
      <dgm:prSet/>
      <dgm:spPr/>
      <dgm:t>
        <a:bodyPr/>
        <a:lstStyle/>
        <a:p>
          <a:endParaRPr lang="ru-RU"/>
        </a:p>
      </dgm:t>
    </dgm:pt>
    <dgm:pt modelId="{43048041-1379-4391-B712-C72DED943732}" type="pres">
      <dgm:prSet presAssocID="{113AAD7A-6EEA-4EF7-A5A5-6D8D2F74EC2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8597902-321D-41DE-860E-C65A3E5B2F0C}" type="pres">
      <dgm:prSet presAssocID="{33FD1236-CE83-4FD5-94F9-FF4D852A0213}" presName="root1" presStyleCnt="0"/>
      <dgm:spPr/>
    </dgm:pt>
    <dgm:pt modelId="{8CADBFBF-A614-46D9-B095-1BFF075AE983}" type="pres">
      <dgm:prSet presAssocID="{33FD1236-CE83-4FD5-94F9-FF4D852A0213}" presName="LevelOneTextNode" presStyleLbl="node0" presStyleIdx="0" presStyleCnt="2" custScaleX="111170" custScaleY="238724" custLinFactNeighborX="-52594" custLinFactNeighborY="-25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A10CEAD-E9E9-43C1-8F55-0B32963867CA}" type="pres">
      <dgm:prSet presAssocID="{33FD1236-CE83-4FD5-94F9-FF4D852A0213}" presName="level2hierChild" presStyleCnt="0"/>
      <dgm:spPr/>
    </dgm:pt>
    <dgm:pt modelId="{03067427-596E-467B-B98F-4F0DD3C6B4BE}" type="pres">
      <dgm:prSet presAssocID="{B1BACAE6-8FE8-4126-8CC0-78F5DE752984}" presName="conn2-1" presStyleLbl="parChTrans1D2" presStyleIdx="0" presStyleCnt="6"/>
      <dgm:spPr/>
      <dgm:t>
        <a:bodyPr/>
        <a:lstStyle/>
        <a:p>
          <a:endParaRPr lang="ru-RU"/>
        </a:p>
      </dgm:t>
    </dgm:pt>
    <dgm:pt modelId="{E2F8135F-7777-4FA9-A541-7A92DAD26416}" type="pres">
      <dgm:prSet presAssocID="{B1BACAE6-8FE8-4126-8CC0-78F5DE752984}" presName="connTx" presStyleLbl="parChTrans1D2" presStyleIdx="0" presStyleCnt="6"/>
      <dgm:spPr/>
      <dgm:t>
        <a:bodyPr/>
        <a:lstStyle/>
        <a:p>
          <a:endParaRPr lang="ru-RU"/>
        </a:p>
      </dgm:t>
    </dgm:pt>
    <dgm:pt modelId="{854D2848-E910-4BC9-A560-477A91D5EAFC}" type="pres">
      <dgm:prSet presAssocID="{EDF16C4A-889F-47C9-9FB4-D7BAB1F3EB5A}" presName="root2" presStyleCnt="0"/>
      <dgm:spPr/>
    </dgm:pt>
    <dgm:pt modelId="{FD111789-D220-417C-A9B1-7642B6979E2F}" type="pres">
      <dgm:prSet presAssocID="{EDF16C4A-889F-47C9-9FB4-D7BAB1F3EB5A}" presName="LevelTwoTextNode" presStyleLbl="node2" presStyleIdx="0" presStyleCnt="6" custScaleX="232742" custScaleY="13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CB4CE5-EB21-4064-A7D2-FA36D2ECC3A2}" type="pres">
      <dgm:prSet presAssocID="{EDF16C4A-889F-47C9-9FB4-D7BAB1F3EB5A}" presName="level3hierChild" presStyleCnt="0"/>
      <dgm:spPr/>
    </dgm:pt>
    <dgm:pt modelId="{201E9A04-48A6-4CAA-B3D5-14CE8E5423A3}" type="pres">
      <dgm:prSet presAssocID="{4EBDF70D-0AF0-4F4F-B91B-231ADE611574}" presName="conn2-1" presStyleLbl="parChTrans1D2" presStyleIdx="1" presStyleCnt="6"/>
      <dgm:spPr/>
      <dgm:t>
        <a:bodyPr/>
        <a:lstStyle/>
        <a:p>
          <a:endParaRPr lang="ru-RU"/>
        </a:p>
      </dgm:t>
    </dgm:pt>
    <dgm:pt modelId="{3AA8C0C2-C386-4186-A24D-BD9B5080A53B}" type="pres">
      <dgm:prSet presAssocID="{4EBDF70D-0AF0-4F4F-B91B-231ADE611574}" presName="connTx" presStyleLbl="parChTrans1D2" presStyleIdx="1" presStyleCnt="6"/>
      <dgm:spPr/>
      <dgm:t>
        <a:bodyPr/>
        <a:lstStyle/>
        <a:p>
          <a:endParaRPr lang="ru-RU"/>
        </a:p>
      </dgm:t>
    </dgm:pt>
    <dgm:pt modelId="{F53F744F-B895-458B-979F-5940DC5683BA}" type="pres">
      <dgm:prSet presAssocID="{01457828-73D2-4A38-9664-D0D85129575C}" presName="root2" presStyleCnt="0"/>
      <dgm:spPr/>
    </dgm:pt>
    <dgm:pt modelId="{949D1D2B-C3F8-4861-B1FA-F8D0155D8F42}" type="pres">
      <dgm:prSet presAssocID="{01457828-73D2-4A38-9664-D0D85129575C}" presName="LevelTwoTextNode" presStyleLbl="node2" presStyleIdx="1" presStyleCnt="6" custScaleX="230083" custScaleY="637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D9B62A-825A-4FE6-80B8-1DE6FBC6F951}" type="pres">
      <dgm:prSet presAssocID="{01457828-73D2-4A38-9664-D0D85129575C}" presName="level3hierChild" presStyleCnt="0"/>
      <dgm:spPr/>
    </dgm:pt>
    <dgm:pt modelId="{585C4E0A-154A-459C-BC40-841B494B742D}" type="pres">
      <dgm:prSet presAssocID="{AD92CD98-E836-459D-93DD-24A5D0AA0405}" presName="conn2-1" presStyleLbl="parChTrans1D2" presStyleIdx="2" presStyleCnt="6"/>
      <dgm:spPr/>
      <dgm:t>
        <a:bodyPr/>
        <a:lstStyle/>
        <a:p>
          <a:endParaRPr lang="ru-RU"/>
        </a:p>
      </dgm:t>
    </dgm:pt>
    <dgm:pt modelId="{5B57FF3D-B115-4687-909E-CCE871F4985F}" type="pres">
      <dgm:prSet presAssocID="{AD92CD98-E836-459D-93DD-24A5D0AA0405}" presName="connTx" presStyleLbl="parChTrans1D2" presStyleIdx="2" presStyleCnt="6"/>
      <dgm:spPr/>
      <dgm:t>
        <a:bodyPr/>
        <a:lstStyle/>
        <a:p>
          <a:endParaRPr lang="ru-RU"/>
        </a:p>
      </dgm:t>
    </dgm:pt>
    <dgm:pt modelId="{B8B9248A-D28A-4585-80F4-A87421BD8804}" type="pres">
      <dgm:prSet presAssocID="{5D179153-D7A9-4A7F-8495-A6550BE74D2F}" presName="root2" presStyleCnt="0"/>
      <dgm:spPr/>
    </dgm:pt>
    <dgm:pt modelId="{74E4DFD1-077D-4D3C-BBFF-67A43831FF1F}" type="pres">
      <dgm:prSet presAssocID="{5D179153-D7A9-4A7F-8495-A6550BE74D2F}" presName="LevelTwoTextNode" presStyleLbl="node2" presStyleIdx="2" presStyleCnt="6" custScaleX="230646" custScaleY="624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D3EBAF-5C24-438F-BA79-F725193834F6}" type="pres">
      <dgm:prSet presAssocID="{5D179153-D7A9-4A7F-8495-A6550BE74D2F}" presName="level3hierChild" presStyleCnt="0"/>
      <dgm:spPr/>
    </dgm:pt>
    <dgm:pt modelId="{3426ACBC-E8EA-44D2-84A7-121B79BDDCFB}" type="pres">
      <dgm:prSet presAssocID="{B344258E-9339-465A-A43A-C32E985CC0CC}" presName="conn2-1" presStyleLbl="parChTrans1D2" presStyleIdx="3" presStyleCnt="6"/>
      <dgm:spPr/>
      <dgm:t>
        <a:bodyPr/>
        <a:lstStyle/>
        <a:p>
          <a:endParaRPr lang="ru-RU"/>
        </a:p>
      </dgm:t>
    </dgm:pt>
    <dgm:pt modelId="{F80DAA02-39DC-4D64-AD28-BBCAAD1C8C3D}" type="pres">
      <dgm:prSet presAssocID="{B344258E-9339-465A-A43A-C32E985CC0CC}" presName="connTx" presStyleLbl="parChTrans1D2" presStyleIdx="3" presStyleCnt="6"/>
      <dgm:spPr/>
      <dgm:t>
        <a:bodyPr/>
        <a:lstStyle/>
        <a:p>
          <a:endParaRPr lang="ru-RU"/>
        </a:p>
      </dgm:t>
    </dgm:pt>
    <dgm:pt modelId="{EC86355A-58E6-4BB0-9921-87A9875CB63F}" type="pres">
      <dgm:prSet presAssocID="{4718B139-49E8-4B65-B180-68692B1BE856}" presName="root2" presStyleCnt="0"/>
      <dgm:spPr/>
    </dgm:pt>
    <dgm:pt modelId="{7196AF86-962D-46AD-AB14-F01CCB3B84CD}" type="pres">
      <dgm:prSet presAssocID="{4718B139-49E8-4B65-B180-68692B1BE856}" presName="LevelTwoTextNode" presStyleLbl="node2" presStyleIdx="3" presStyleCnt="6" custScaleX="228138" custScaleY="7002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B3DD47F-1B81-4019-A37C-7B32FAE25A02}" type="pres">
      <dgm:prSet presAssocID="{4718B139-49E8-4B65-B180-68692B1BE856}" presName="level3hierChild" presStyleCnt="0"/>
      <dgm:spPr/>
    </dgm:pt>
    <dgm:pt modelId="{0927A429-518F-4AD6-8CC7-FAEF3F5E225C}" type="pres">
      <dgm:prSet presAssocID="{632A27EE-F3EE-481A-B92E-6D3E1DF51CB8}" presName="conn2-1" presStyleLbl="parChTrans1D2" presStyleIdx="4" presStyleCnt="6"/>
      <dgm:spPr/>
      <dgm:t>
        <a:bodyPr/>
        <a:lstStyle/>
        <a:p>
          <a:endParaRPr lang="ru-RU"/>
        </a:p>
      </dgm:t>
    </dgm:pt>
    <dgm:pt modelId="{754FEA93-7925-4613-A021-18D053DDE4C8}" type="pres">
      <dgm:prSet presAssocID="{632A27EE-F3EE-481A-B92E-6D3E1DF51CB8}" presName="connTx" presStyleLbl="parChTrans1D2" presStyleIdx="4" presStyleCnt="6"/>
      <dgm:spPr/>
      <dgm:t>
        <a:bodyPr/>
        <a:lstStyle/>
        <a:p>
          <a:endParaRPr lang="ru-RU"/>
        </a:p>
      </dgm:t>
    </dgm:pt>
    <dgm:pt modelId="{53468F01-6D19-4F57-B3A5-FE9596E2F91F}" type="pres">
      <dgm:prSet presAssocID="{BD09C456-9014-490F-897A-5E416BC10B52}" presName="root2" presStyleCnt="0"/>
      <dgm:spPr/>
    </dgm:pt>
    <dgm:pt modelId="{ACCBE557-C0DE-47BF-B331-59C768AD2018}" type="pres">
      <dgm:prSet presAssocID="{BD09C456-9014-490F-897A-5E416BC10B52}" presName="LevelTwoTextNode" presStyleLbl="node2" presStyleIdx="4" presStyleCnt="6" custScaleX="226583" custScaleY="130000" custLinFactNeighborX="-1406" custLinFactNeighborY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86AFC7A-7E55-493A-A5B2-EE391C4D0868}" type="pres">
      <dgm:prSet presAssocID="{BD09C456-9014-490F-897A-5E416BC10B52}" presName="level3hierChild" presStyleCnt="0"/>
      <dgm:spPr/>
    </dgm:pt>
    <dgm:pt modelId="{228F2005-C476-455E-B644-58BAF3B9AC67}" type="pres">
      <dgm:prSet presAssocID="{06074BD2-DAEB-4C84-A1B6-17FBCE7EBF12}" presName="conn2-1" presStyleLbl="parChTrans1D2" presStyleIdx="5" presStyleCnt="6"/>
      <dgm:spPr/>
      <dgm:t>
        <a:bodyPr/>
        <a:lstStyle/>
        <a:p>
          <a:endParaRPr lang="ru-RU"/>
        </a:p>
      </dgm:t>
    </dgm:pt>
    <dgm:pt modelId="{BB33969F-FED8-4752-9EF1-535DC6CD600A}" type="pres">
      <dgm:prSet presAssocID="{06074BD2-DAEB-4C84-A1B6-17FBCE7EBF12}" presName="connTx" presStyleLbl="parChTrans1D2" presStyleIdx="5" presStyleCnt="6"/>
      <dgm:spPr/>
      <dgm:t>
        <a:bodyPr/>
        <a:lstStyle/>
        <a:p>
          <a:endParaRPr lang="ru-RU"/>
        </a:p>
      </dgm:t>
    </dgm:pt>
    <dgm:pt modelId="{648EE217-A4EF-4EE6-968C-16485C3243AF}" type="pres">
      <dgm:prSet presAssocID="{902A8C6A-D72D-4A86-8590-B07BAD943354}" presName="root2" presStyleCnt="0"/>
      <dgm:spPr/>
    </dgm:pt>
    <dgm:pt modelId="{EC5106F3-C0F9-4C75-BB86-4EAF2222B9C7}" type="pres">
      <dgm:prSet presAssocID="{902A8C6A-D72D-4A86-8590-B07BAD943354}" presName="LevelTwoTextNode" presStyleLbl="node2" presStyleIdx="5" presStyleCnt="6" custScaleX="22563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0E8F6A-10A6-4C5E-8558-B57A5F0671AD}" type="pres">
      <dgm:prSet presAssocID="{902A8C6A-D72D-4A86-8590-B07BAD943354}" presName="level3hierChild" presStyleCnt="0"/>
      <dgm:spPr/>
    </dgm:pt>
    <dgm:pt modelId="{B9BA0930-3672-4F5D-930D-1D8267C3B160}" type="pres">
      <dgm:prSet presAssocID="{56AF3F01-9866-4780-9508-E248B0F13437}" presName="root1" presStyleCnt="0"/>
      <dgm:spPr/>
    </dgm:pt>
    <dgm:pt modelId="{DB04E456-28DC-435A-A1AF-D05F2CE800BF}" type="pres">
      <dgm:prSet presAssocID="{56AF3F01-9866-4780-9508-E248B0F13437}" presName="LevelOneTextNode" presStyleLbl="node0" presStyleIdx="1" presStyleCnt="2" custScaleX="106251" custLinFactNeighborX="-18950" custLinFactNeighborY="404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CEE7802-83AA-4D35-84FE-51AD71AEB039}" type="pres">
      <dgm:prSet presAssocID="{56AF3F01-9866-4780-9508-E248B0F13437}" presName="level2hierChild" presStyleCnt="0"/>
      <dgm:spPr/>
    </dgm:pt>
  </dgm:ptLst>
  <dgm:cxnLst>
    <dgm:cxn modelId="{82C53DB4-1D4F-4C7C-8A3C-CCF4B5E9DFAA}" type="presOf" srcId="{B344258E-9339-465A-A43A-C32E985CC0CC}" destId="{F80DAA02-39DC-4D64-AD28-BBCAAD1C8C3D}" srcOrd="1" destOrd="0" presId="urn:microsoft.com/office/officeart/2005/8/layout/hierarchy2"/>
    <dgm:cxn modelId="{01BACDE3-44B2-42AC-B33E-DCA843137684}" type="presOf" srcId="{B344258E-9339-465A-A43A-C32E985CC0CC}" destId="{3426ACBC-E8EA-44D2-84A7-121B79BDDCFB}" srcOrd="0" destOrd="0" presId="urn:microsoft.com/office/officeart/2005/8/layout/hierarchy2"/>
    <dgm:cxn modelId="{03F38DD0-4748-47A2-84E6-E1AB2AC980F8}" type="presOf" srcId="{4718B139-49E8-4B65-B180-68692B1BE856}" destId="{7196AF86-962D-46AD-AB14-F01CCB3B84CD}" srcOrd="0" destOrd="0" presId="urn:microsoft.com/office/officeart/2005/8/layout/hierarchy2"/>
    <dgm:cxn modelId="{48452BA3-6435-4711-8C20-4C679D9C594D}" type="presOf" srcId="{113AAD7A-6EEA-4EF7-A5A5-6D8D2F74EC21}" destId="{43048041-1379-4391-B712-C72DED943732}" srcOrd="0" destOrd="0" presId="urn:microsoft.com/office/officeart/2005/8/layout/hierarchy2"/>
    <dgm:cxn modelId="{99FBD495-5C8C-4732-A7CF-5FF82EF40206}" type="presOf" srcId="{06074BD2-DAEB-4C84-A1B6-17FBCE7EBF12}" destId="{228F2005-C476-455E-B644-58BAF3B9AC67}" srcOrd="0" destOrd="0" presId="urn:microsoft.com/office/officeart/2005/8/layout/hierarchy2"/>
    <dgm:cxn modelId="{6BE04B81-45AC-4F96-899B-70E2915D89CA}" type="presOf" srcId="{4EBDF70D-0AF0-4F4F-B91B-231ADE611574}" destId="{201E9A04-48A6-4CAA-B3D5-14CE8E5423A3}" srcOrd="0" destOrd="0" presId="urn:microsoft.com/office/officeart/2005/8/layout/hierarchy2"/>
    <dgm:cxn modelId="{877ECDF3-871E-44FE-8A86-17FBEED5ED22}" srcId="{33FD1236-CE83-4FD5-94F9-FF4D852A0213}" destId="{BD09C456-9014-490F-897A-5E416BC10B52}" srcOrd="4" destOrd="0" parTransId="{632A27EE-F3EE-481A-B92E-6D3E1DF51CB8}" sibTransId="{489BCD3A-ED73-4C01-939A-88B3C08C5D01}"/>
    <dgm:cxn modelId="{747CF2BE-9491-49DD-BA86-A04049900B97}" type="presOf" srcId="{AD92CD98-E836-459D-93DD-24A5D0AA0405}" destId="{585C4E0A-154A-459C-BC40-841B494B742D}" srcOrd="0" destOrd="0" presId="urn:microsoft.com/office/officeart/2005/8/layout/hierarchy2"/>
    <dgm:cxn modelId="{361F567B-44AA-43F8-A4A7-2FCF4B123B44}" type="presOf" srcId="{AD92CD98-E836-459D-93DD-24A5D0AA0405}" destId="{5B57FF3D-B115-4687-909E-CCE871F4985F}" srcOrd="1" destOrd="0" presId="urn:microsoft.com/office/officeart/2005/8/layout/hierarchy2"/>
    <dgm:cxn modelId="{D979A543-B906-41FE-AC1F-F574326FA755}" type="presOf" srcId="{06074BD2-DAEB-4C84-A1B6-17FBCE7EBF12}" destId="{BB33969F-FED8-4752-9EF1-535DC6CD600A}" srcOrd="1" destOrd="0" presId="urn:microsoft.com/office/officeart/2005/8/layout/hierarchy2"/>
    <dgm:cxn modelId="{9E858282-C4FB-4C58-9FEF-89346EEE0865}" srcId="{33FD1236-CE83-4FD5-94F9-FF4D852A0213}" destId="{5D179153-D7A9-4A7F-8495-A6550BE74D2F}" srcOrd="2" destOrd="0" parTransId="{AD92CD98-E836-459D-93DD-24A5D0AA0405}" sibTransId="{BCF4601E-6075-4382-AF84-EF20C3D1A8B2}"/>
    <dgm:cxn modelId="{CDB603A8-9015-4323-AEA1-8D0418272288}" srcId="{113AAD7A-6EEA-4EF7-A5A5-6D8D2F74EC21}" destId="{33FD1236-CE83-4FD5-94F9-FF4D852A0213}" srcOrd="0" destOrd="0" parTransId="{214871B3-27C1-4BAE-A45C-ADAF0FA250D7}" sibTransId="{74F8A488-362A-45FF-BC47-CDC21A02FA70}"/>
    <dgm:cxn modelId="{4769FDC2-7551-498E-980E-05C3E0E19180}" type="presOf" srcId="{632A27EE-F3EE-481A-B92E-6D3E1DF51CB8}" destId="{0927A429-518F-4AD6-8CC7-FAEF3F5E225C}" srcOrd="0" destOrd="0" presId="urn:microsoft.com/office/officeart/2005/8/layout/hierarchy2"/>
    <dgm:cxn modelId="{CC945BF1-D2EB-4125-AF8D-21A88D2D61F0}" srcId="{33FD1236-CE83-4FD5-94F9-FF4D852A0213}" destId="{902A8C6A-D72D-4A86-8590-B07BAD943354}" srcOrd="5" destOrd="0" parTransId="{06074BD2-DAEB-4C84-A1B6-17FBCE7EBF12}" sibTransId="{D62173CF-4EF1-438D-B709-C3B622B46F15}"/>
    <dgm:cxn modelId="{A338A1F0-4F02-46ED-8859-7F22CC079315}" type="presOf" srcId="{B1BACAE6-8FE8-4126-8CC0-78F5DE752984}" destId="{E2F8135F-7777-4FA9-A541-7A92DAD26416}" srcOrd="1" destOrd="0" presId="urn:microsoft.com/office/officeart/2005/8/layout/hierarchy2"/>
    <dgm:cxn modelId="{2DF593A2-CF78-4704-B5F5-9221AF364139}" type="presOf" srcId="{01457828-73D2-4A38-9664-D0D85129575C}" destId="{949D1D2B-C3F8-4861-B1FA-F8D0155D8F42}" srcOrd="0" destOrd="0" presId="urn:microsoft.com/office/officeart/2005/8/layout/hierarchy2"/>
    <dgm:cxn modelId="{64DC7BD5-6D44-4676-AC6E-4CE9BC74AE68}" type="presOf" srcId="{902A8C6A-D72D-4A86-8590-B07BAD943354}" destId="{EC5106F3-C0F9-4C75-BB86-4EAF2222B9C7}" srcOrd="0" destOrd="0" presId="urn:microsoft.com/office/officeart/2005/8/layout/hierarchy2"/>
    <dgm:cxn modelId="{3E40A31D-CEE8-4297-ABDA-13B3CE95A018}" srcId="{33FD1236-CE83-4FD5-94F9-FF4D852A0213}" destId="{4718B139-49E8-4B65-B180-68692B1BE856}" srcOrd="3" destOrd="0" parTransId="{B344258E-9339-465A-A43A-C32E985CC0CC}" sibTransId="{E761964E-74F6-46D1-82C9-F038040AA11A}"/>
    <dgm:cxn modelId="{AEFCFB31-6B38-4E1B-9C41-9A7EF17461D0}" srcId="{33FD1236-CE83-4FD5-94F9-FF4D852A0213}" destId="{01457828-73D2-4A38-9664-D0D85129575C}" srcOrd="1" destOrd="0" parTransId="{4EBDF70D-0AF0-4F4F-B91B-231ADE611574}" sibTransId="{141129D6-9F3E-436E-B0D2-474C74E6EF20}"/>
    <dgm:cxn modelId="{A7ED0666-7ABD-493D-B60E-68DAF5794C7B}" type="presOf" srcId="{B1BACAE6-8FE8-4126-8CC0-78F5DE752984}" destId="{03067427-596E-467B-B98F-4F0DD3C6B4BE}" srcOrd="0" destOrd="0" presId="urn:microsoft.com/office/officeart/2005/8/layout/hierarchy2"/>
    <dgm:cxn modelId="{DDE960D8-3A17-40C2-ADF4-568EAC1FC2C1}" type="presOf" srcId="{EDF16C4A-889F-47C9-9FB4-D7BAB1F3EB5A}" destId="{FD111789-D220-417C-A9B1-7642B6979E2F}" srcOrd="0" destOrd="0" presId="urn:microsoft.com/office/officeart/2005/8/layout/hierarchy2"/>
    <dgm:cxn modelId="{2701A270-2FA9-4632-9209-E65C87CDB615}" srcId="{113AAD7A-6EEA-4EF7-A5A5-6D8D2F74EC21}" destId="{56AF3F01-9866-4780-9508-E248B0F13437}" srcOrd="1" destOrd="0" parTransId="{0BF21B7C-41B5-47A9-AE8B-6F0CA8C0DBE1}" sibTransId="{3D4DF8DA-4A0E-4C4A-9519-D0A01C6D38F7}"/>
    <dgm:cxn modelId="{CC668A10-5FE7-471B-AC4F-4620D216A357}" type="presOf" srcId="{56AF3F01-9866-4780-9508-E248B0F13437}" destId="{DB04E456-28DC-435A-A1AF-D05F2CE800BF}" srcOrd="0" destOrd="0" presId="urn:microsoft.com/office/officeart/2005/8/layout/hierarchy2"/>
    <dgm:cxn modelId="{E2233E51-FFD4-4E8A-BF1B-8A9E10ED8E20}" type="presOf" srcId="{5D179153-D7A9-4A7F-8495-A6550BE74D2F}" destId="{74E4DFD1-077D-4D3C-BBFF-67A43831FF1F}" srcOrd="0" destOrd="0" presId="urn:microsoft.com/office/officeart/2005/8/layout/hierarchy2"/>
    <dgm:cxn modelId="{86FE9448-CFF2-414A-8977-03E9F0CD78E6}" type="presOf" srcId="{632A27EE-F3EE-481A-B92E-6D3E1DF51CB8}" destId="{754FEA93-7925-4613-A021-18D053DDE4C8}" srcOrd="1" destOrd="0" presId="urn:microsoft.com/office/officeart/2005/8/layout/hierarchy2"/>
    <dgm:cxn modelId="{EEA1B89F-D313-4672-960A-A1803F97C2C1}" type="presOf" srcId="{BD09C456-9014-490F-897A-5E416BC10B52}" destId="{ACCBE557-C0DE-47BF-B331-59C768AD2018}" srcOrd="0" destOrd="0" presId="urn:microsoft.com/office/officeart/2005/8/layout/hierarchy2"/>
    <dgm:cxn modelId="{FB7B0221-225C-42BA-87FD-20496936879F}" srcId="{33FD1236-CE83-4FD5-94F9-FF4D852A0213}" destId="{EDF16C4A-889F-47C9-9FB4-D7BAB1F3EB5A}" srcOrd="0" destOrd="0" parTransId="{B1BACAE6-8FE8-4126-8CC0-78F5DE752984}" sibTransId="{9EA3A89D-9F70-4440-84A6-7E6064238859}"/>
    <dgm:cxn modelId="{85E8B03F-578B-4F8C-BB46-E2ED6C06146A}" type="presOf" srcId="{4EBDF70D-0AF0-4F4F-B91B-231ADE611574}" destId="{3AA8C0C2-C386-4186-A24D-BD9B5080A53B}" srcOrd="1" destOrd="0" presId="urn:microsoft.com/office/officeart/2005/8/layout/hierarchy2"/>
    <dgm:cxn modelId="{6BF89C2A-845F-4117-9888-CBABC6E3A6B0}" type="presOf" srcId="{33FD1236-CE83-4FD5-94F9-FF4D852A0213}" destId="{8CADBFBF-A614-46D9-B095-1BFF075AE983}" srcOrd="0" destOrd="0" presId="urn:microsoft.com/office/officeart/2005/8/layout/hierarchy2"/>
    <dgm:cxn modelId="{BC572227-30BF-4D7A-AB57-97AC21B15287}" type="presParOf" srcId="{43048041-1379-4391-B712-C72DED943732}" destId="{E8597902-321D-41DE-860E-C65A3E5B2F0C}" srcOrd="0" destOrd="0" presId="urn:microsoft.com/office/officeart/2005/8/layout/hierarchy2"/>
    <dgm:cxn modelId="{58C4B927-4EEB-4BA0-95F3-9B8E8261CE9D}" type="presParOf" srcId="{E8597902-321D-41DE-860E-C65A3E5B2F0C}" destId="{8CADBFBF-A614-46D9-B095-1BFF075AE983}" srcOrd="0" destOrd="0" presId="urn:microsoft.com/office/officeart/2005/8/layout/hierarchy2"/>
    <dgm:cxn modelId="{A926B38A-24FD-4DCE-9C38-06611395D1F9}" type="presParOf" srcId="{E8597902-321D-41DE-860E-C65A3E5B2F0C}" destId="{8A10CEAD-E9E9-43C1-8F55-0B32963867CA}" srcOrd="1" destOrd="0" presId="urn:microsoft.com/office/officeart/2005/8/layout/hierarchy2"/>
    <dgm:cxn modelId="{F735A1B4-5F54-40AA-A2F7-AC483CB0C1E0}" type="presParOf" srcId="{8A10CEAD-E9E9-43C1-8F55-0B32963867CA}" destId="{03067427-596E-467B-B98F-4F0DD3C6B4BE}" srcOrd="0" destOrd="0" presId="urn:microsoft.com/office/officeart/2005/8/layout/hierarchy2"/>
    <dgm:cxn modelId="{07069CC8-3ADE-4DF0-9334-61A79D049237}" type="presParOf" srcId="{03067427-596E-467B-B98F-4F0DD3C6B4BE}" destId="{E2F8135F-7777-4FA9-A541-7A92DAD26416}" srcOrd="0" destOrd="0" presId="urn:microsoft.com/office/officeart/2005/8/layout/hierarchy2"/>
    <dgm:cxn modelId="{A6132822-5DF7-4B07-A760-765DA045C057}" type="presParOf" srcId="{8A10CEAD-E9E9-43C1-8F55-0B32963867CA}" destId="{854D2848-E910-4BC9-A560-477A91D5EAFC}" srcOrd="1" destOrd="0" presId="urn:microsoft.com/office/officeart/2005/8/layout/hierarchy2"/>
    <dgm:cxn modelId="{19C37789-79FA-421E-AEE2-4954C9E7568C}" type="presParOf" srcId="{854D2848-E910-4BC9-A560-477A91D5EAFC}" destId="{FD111789-D220-417C-A9B1-7642B6979E2F}" srcOrd="0" destOrd="0" presId="urn:microsoft.com/office/officeart/2005/8/layout/hierarchy2"/>
    <dgm:cxn modelId="{90D97532-0A15-4613-AD4C-6BB5A8F1702C}" type="presParOf" srcId="{854D2848-E910-4BC9-A560-477A91D5EAFC}" destId="{C3CB4CE5-EB21-4064-A7D2-FA36D2ECC3A2}" srcOrd="1" destOrd="0" presId="urn:microsoft.com/office/officeart/2005/8/layout/hierarchy2"/>
    <dgm:cxn modelId="{FB82EE8B-5A38-4DB6-AB2B-AEC09801F368}" type="presParOf" srcId="{8A10CEAD-E9E9-43C1-8F55-0B32963867CA}" destId="{201E9A04-48A6-4CAA-B3D5-14CE8E5423A3}" srcOrd="2" destOrd="0" presId="urn:microsoft.com/office/officeart/2005/8/layout/hierarchy2"/>
    <dgm:cxn modelId="{FA948732-4180-4A80-9BCE-E08D4E47F825}" type="presParOf" srcId="{201E9A04-48A6-4CAA-B3D5-14CE8E5423A3}" destId="{3AA8C0C2-C386-4186-A24D-BD9B5080A53B}" srcOrd="0" destOrd="0" presId="urn:microsoft.com/office/officeart/2005/8/layout/hierarchy2"/>
    <dgm:cxn modelId="{5AE4400C-9720-4B36-B98C-610614BD9355}" type="presParOf" srcId="{8A10CEAD-E9E9-43C1-8F55-0B32963867CA}" destId="{F53F744F-B895-458B-979F-5940DC5683BA}" srcOrd="3" destOrd="0" presId="urn:microsoft.com/office/officeart/2005/8/layout/hierarchy2"/>
    <dgm:cxn modelId="{7C543B89-AFA9-48C3-8B0F-890E0CDA5BFF}" type="presParOf" srcId="{F53F744F-B895-458B-979F-5940DC5683BA}" destId="{949D1D2B-C3F8-4861-B1FA-F8D0155D8F42}" srcOrd="0" destOrd="0" presId="urn:microsoft.com/office/officeart/2005/8/layout/hierarchy2"/>
    <dgm:cxn modelId="{40489691-2A5C-4B66-9E5E-70008AA68842}" type="presParOf" srcId="{F53F744F-B895-458B-979F-5940DC5683BA}" destId="{30D9B62A-825A-4FE6-80B8-1DE6FBC6F951}" srcOrd="1" destOrd="0" presId="urn:microsoft.com/office/officeart/2005/8/layout/hierarchy2"/>
    <dgm:cxn modelId="{31ABAAA9-5FBC-4291-B358-D16FC096DB03}" type="presParOf" srcId="{8A10CEAD-E9E9-43C1-8F55-0B32963867CA}" destId="{585C4E0A-154A-459C-BC40-841B494B742D}" srcOrd="4" destOrd="0" presId="urn:microsoft.com/office/officeart/2005/8/layout/hierarchy2"/>
    <dgm:cxn modelId="{2DE55DCF-A2F4-415C-8C28-1F72D94E232C}" type="presParOf" srcId="{585C4E0A-154A-459C-BC40-841B494B742D}" destId="{5B57FF3D-B115-4687-909E-CCE871F4985F}" srcOrd="0" destOrd="0" presId="urn:microsoft.com/office/officeart/2005/8/layout/hierarchy2"/>
    <dgm:cxn modelId="{169B1B0A-827A-455C-AAB2-7B9CAF2FEA95}" type="presParOf" srcId="{8A10CEAD-E9E9-43C1-8F55-0B32963867CA}" destId="{B8B9248A-D28A-4585-80F4-A87421BD8804}" srcOrd="5" destOrd="0" presId="urn:microsoft.com/office/officeart/2005/8/layout/hierarchy2"/>
    <dgm:cxn modelId="{3400ADB9-0518-48DE-9A87-7B9DC3E41471}" type="presParOf" srcId="{B8B9248A-D28A-4585-80F4-A87421BD8804}" destId="{74E4DFD1-077D-4D3C-BBFF-67A43831FF1F}" srcOrd="0" destOrd="0" presId="urn:microsoft.com/office/officeart/2005/8/layout/hierarchy2"/>
    <dgm:cxn modelId="{94328688-D927-4BA6-A30F-9402608E053C}" type="presParOf" srcId="{B8B9248A-D28A-4585-80F4-A87421BD8804}" destId="{7ED3EBAF-5C24-438F-BA79-F725193834F6}" srcOrd="1" destOrd="0" presId="urn:microsoft.com/office/officeart/2005/8/layout/hierarchy2"/>
    <dgm:cxn modelId="{05002231-398D-48A9-8F01-60E2759E942A}" type="presParOf" srcId="{8A10CEAD-E9E9-43C1-8F55-0B32963867CA}" destId="{3426ACBC-E8EA-44D2-84A7-121B79BDDCFB}" srcOrd="6" destOrd="0" presId="urn:microsoft.com/office/officeart/2005/8/layout/hierarchy2"/>
    <dgm:cxn modelId="{F40DD39E-1EE8-42FE-B2A7-52AF3FDB2D19}" type="presParOf" srcId="{3426ACBC-E8EA-44D2-84A7-121B79BDDCFB}" destId="{F80DAA02-39DC-4D64-AD28-BBCAAD1C8C3D}" srcOrd="0" destOrd="0" presId="urn:microsoft.com/office/officeart/2005/8/layout/hierarchy2"/>
    <dgm:cxn modelId="{37BB9684-72A6-4587-98D6-2454FD297D9E}" type="presParOf" srcId="{8A10CEAD-E9E9-43C1-8F55-0B32963867CA}" destId="{EC86355A-58E6-4BB0-9921-87A9875CB63F}" srcOrd="7" destOrd="0" presId="urn:microsoft.com/office/officeart/2005/8/layout/hierarchy2"/>
    <dgm:cxn modelId="{EDD574BE-FC68-4052-A680-FBA966ADAFEA}" type="presParOf" srcId="{EC86355A-58E6-4BB0-9921-87A9875CB63F}" destId="{7196AF86-962D-46AD-AB14-F01CCB3B84CD}" srcOrd="0" destOrd="0" presId="urn:microsoft.com/office/officeart/2005/8/layout/hierarchy2"/>
    <dgm:cxn modelId="{9D4D599F-5EF2-4030-BA84-C04DD34CEDE6}" type="presParOf" srcId="{EC86355A-58E6-4BB0-9921-87A9875CB63F}" destId="{5B3DD47F-1B81-4019-A37C-7B32FAE25A02}" srcOrd="1" destOrd="0" presId="urn:microsoft.com/office/officeart/2005/8/layout/hierarchy2"/>
    <dgm:cxn modelId="{D124858B-0CCD-4643-A4A3-7D64D3640AB0}" type="presParOf" srcId="{8A10CEAD-E9E9-43C1-8F55-0B32963867CA}" destId="{0927A429-518F-4AD6-8CC7-FAEF3F5E225C}" srcOrd="8" destOrd="0" presId="urn:microsoft.com/office/officeart/2005/8/layout/hierarchy2"/>
    <dgm:cxn modelId="{8856EBB2-C568-4020-8724-1F27A2C129B6}" type="presParOf" srcId="{0927A429-518F-4AD6-8CC7-FAEF3F5E225C}" destId="{754FEA93-7925-4613-A021-18D053DDE4C8}" srcOrd="0" destOrd="0" presId="urn:microsoft.com/office/officeart/2005/8/layout/hierarchy2"/>
    <dgm:cxn modelId="{79AE928E-E023-4FBE-93B3-D5303797B2A1}" type="presParOf" srcId="{8A10CEAD-E9E9-43C1-8F55-0B32963867CA}" destId="{53468F01-6D19-4F57-B3A5-FE9596E2F91F}" srcOrd="9" destOrd="0" presId="urn:microsoft.com/office/officeart/2005/8/layout/hierarchy2"/>
    <dgm:cxn modelId="{F6007C24-0251-4BF6-969C-7BB1CEBF017F}" type="presParOf" srcId="{53468F01-6D19-4F57-B3A5-FE9596E2F91F}" destId="{ACCBE557-C0DE-47BF-B331-59C768AD2018}" srcOrd="0" destOrd="0" presId="urn:microsoft.com/office/officeart/2005/8/layout/hierarchy2"/>
    <dgm:cxn modelId="{A437EF34-3099-469C-B02A-476F982F8200}" type="presParOf" srcId="{53468F01-6D19-4F57-B3A5-FE9596E2F91F}" destId="{F86AFC7A-7E55-493A-A5B2-EE391C4D0868}" srcOrd="1" destOrd="0" presId="urn:microsoft.com/office/officeart/2005/8/layout/hierarchy2"/>
    <dgm:cxn modelId="{4D6D82C4-838D-4DA2-A85D-5AC20A6AC57D}" type="presParOf" srcId="{8A10CEAD-E9E9-43C1-8F55-0B32963867CA}" destId="{228F2005-C476-455E-B644-58BAF3B9AC67}" srcOrd="10" destOrd="0" presId="urn:microsoft.com/office/officeart/2005/8/layout/hierarchy2"/>
    <dgm:cxn modelId="{8FAFB074-0D0C-4C5D-BB76-989A1BA04306}" type="presParOf" srcId="{228F2005-C476-455E-B644-58BAF3B9AC67}" destId="{BB33969F-FED8-4752-9EF1-535DC6CD600A}" srcOrd="0" destOrd="0" presId="urn:microsoft.com/office/officeart/2005/8/layout/hierarchy2"/>
    <dgm:cxn modelId="{84935ED6-867D-4FB1-B0C7-B6F3370CFE86}" type="presParOf" srcId="{8A10CEAD-E9E9-43C1-8F55-0B32963867CA}" destId="{648EE217-A4EF-4EE6-968C-16485C3243AF}" srcOrd="11" destOrd="0" presId="urn:microsoft.com/office/officeart/2005/8/layout/hierarchy2"/>
    <dgm:cxn modelId="{DFC55FAA-4A4C-4E8D-B063-597F0E1C7D9F}" type="presParOf" srcId="{648EE217-A4EF-4EE6-968C-16485C3243AF}" destId="{EC5106F3-C0F9-4C75-BB86-4EAF2222B9C7}" srcOrd="0" destOrd="0" presId="urn:microsoft.com/office/officeart/2005/8/layout/hierarchy2"/>
    <dgm:cxn modelId="{F38C30D7-4761-446A-A03D-772C2812AE9F}" type="presParOf" srcId="{648EE217-A4EF-4EE6-968C-16485C3243AF}" destId="{580E8F6A-10A6-4C5E-8558-B57A5F0671AD}" srcOrd="1" destOrd="0" presId="urn:microsoft.com/office/officeart/2005/8/layout/hierarchy2"/>
    <dgm:cxn modelId="{DD94EA4E-6778-4654-90BC-931F0C79D0EC}" type="presParOf" srcId="{43048041-1379-4391-B712-C72DED943732}" destId="{B9BA0930-3672-4F5D-930D-1D8267C3B160}" srcOrd="1" destOrd="0" presId="urn:microsoft.com/office/officeart/2005/8/layout/hierarchy2"/>
    <dgm:cxn modelId="{93206096-21F1-4018-9C4B-451500C20183}" type="presParOf" srcId="{B9BA0930-3672-4F5D-930D-1D8267C3B160}" destId="{DB04E456-28DC-435A-A1AF-D05F2CE800BF}" srcOrd="0" destOrd="0" presId="urn:microsoft.com/office/officeart/2005/8/layout/hierarchy2"/>
    <dgm:cxn modelId="{D5752C85-A107-48BF-8801-11EDBEEF6061}" type="presParOf" srcId="{B9BA0930-3672-4F5D-930D-1D8267C3B160}" destId="{CCEE7802-83AA-4D35-84FE-51AD71AEB03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4BEA2855-8DF9-4C8A-9FFC-CA776142303D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666ACAD-C16D-464C-82CE-B7F97B33E8B2}">
      <dgm:prSet phldrT="[Текст]"/>
      <dgm:spPr/>
      <dgm:t>
        <a:bodyPr/>
        <a:lstStyle/>
        <a:p>
          <a:r>
            <a:rPr lang="ru-RU" dirty="0" smtClean="0"/>
            <a:t>ОСОБЕННОСТИ РАЗВИТИЯ В УДЕЛЬНЫЙ ПЕРИОД</a:t>
          </a:r>
          <a:endParaRPr lang="ru-RU" dirty="0"/>
        </a:p>
      </dgm:t>
    </dgm:pt>
    <dgm:pt modelId="{412794CC-0264-4783-BECD-5EA899A771BD}" type="parTrans" cxnId="{CC29EC9C-0146-4815-B296-0DBDE5994E8D}">
      <dgm:prSet/>
      <dgm:spPr/>
      <dgm:t>
        <a:bodyPr/>
        <a:lstStyle/>
        <a:p>
          <a:endParaRPr lang="ru-RU"/>
        </a:p>
      </dgm:t>
    </dgm:pt>
    <dgm:pt modelId="{D576B347-A41C-42E4-8C9B-56E4037B3BF6}" type="sibTrans" cxnId="{CC29EC9C-0146-4815-B296-0DBDE5994E8D}">
      <dgm:prSet/>
      <dgm:spPr/>
      <dgm:t>
        <a:bodyPr/>
        <a:lstStyle/>
        <a:p>
          <a:endParaRPr lang="ru-RU"/>
        </a:p>
      </dgm:t>
    </dgm:pt>
    <dgm:pt modelId="{6972B1CF-2C3D-4A82-A41F-BA004CEA9F41}">
      <dgm:prSet phldrT="[Текст]" custT="1"/>
      <dgm:spPr/>
      <dgm:t>
        <a:bodyPr/>
        <a:lstStyle/>
        <a:p>
          <a:r>
            <a:rPr lang="ru-RU" sz="2400" dirty="0" smtClean="0"/>
            <a:t>Ведущие отрасли хозяйства – торговля и ремесло</a:t>
          </a:r>
          <a:endParaRPr lang="ru-RU" sz="2400" dirty="0"/>
        </a:p>
      </dgm:t>
    </dgm:pt>
    <dgm:pt modelId="{61765283-CBB8-4E15-8F57-69605396C9CD}" type="parTrans" cxnId="{B47A4643-240F-4C0A-855C-47D71D880BFD}">
      <dgm:prSet/>
      <dgm:spPr/>
      <dgm:t>
        <a:bodyPr/>
        <a:lstStyle/>
        <a:p>
          <a:endParaRPr lang="ru-RU"/>
        </a:p>
      </dgm:t>
    </dgm:pt>
    <dgm:pt modelId="{3CE2CDD5-0AE7-4039-B3A4-CEB56D0C5BE2}" type="sibTrans" cxnId="{B47A4643-240F-4C0A-855C-47D71D880BFD}">
      <dgm:prSet/>
      <dgm:spPr/>
      <dgm:t>
        <a:bodyPr/>
        <a:lstStyle/>
        <a:p>
          <a:endParaRPr lang="ru-RU"/>
        </a:p>
      </dgm:t>
    </dgm:pt>
    <dgm:pt modelId="{37F091E3-BE7D-40CC-9F13-4494FF482BD2}">
      <dgm:prSet phldrT="[Текст]" custT="1"/>
      <dgm:spPr/>
      <dgm:t>
        <a:bodyPr/>
        <a:lstStyle/>
        <a:p>
          <a:r>
            <a:rPr lang="ru-RU" sz="2400" dirty="0" smtClean="0"/>
            <a:t>Слабое развитие земледелия из-за отсутствия плодородных земель и плохого климата</a:t>
          </a:r>
          <a:endParaRPr lang="ru-RU" sz="2400" dirty="0"/>
        </a:p>
      </dgm:t>
    </dgm:pt>
    <dgm:pt modelId="{B87B2DB2-8690-4C58-ADEA-18EF926ABFEC}" type="parTrans" cxnId="{6FEBE761-1B80-4ABE-AC42-A279016B72C0}">
      <dgm:prSet/>
      <dgm:spPr/>
      <dgm:t>
        <a:bodyPr/>
        <a:lstStyle/>
        <a:p>
          <a:endParaRPr lang="ru-RU"/>
        </a:p>
      </dgm:t>
    </dgm:pt>
    <dgm:pt modelId="{9A907E31-F0D7-4EDC-828B-E2FC210480DB}" type="sibTrans" cxnId="{6FEBE761-1B80-4ABE-AC42-A279016B72C0}">
      <dgm:prSet/>
      <dgm:spPr/>
      <dgm:t>
        <a:bodyPr/>
        <a:lstStyle/>
        <a:p>
          <a:endParaRPr lang="ru-RU"/>
        </a:p>
      </dgm:t>
    </dgm:pt>
    <dgm:pt modelId="{1ECA1F86-AF09-4F53-AF98-3629EDAABCB2}">
      <dgm:prSet custT="1"/>
      <dgm:spPr/>
      <dgm:t>
        <a:bodyPr/>
        <a:lstStyle/>
        <a:p>
          <a:r>
            <a:rPr lang="ru-RU" sz="2400" dirty="0" smtClean="0"/>
            <a:t>Широкое развитие промыслов: </a:t>
          </a:r>
        </a:p>
        <a:p>
          <a:r>
            <a:rPr lang="ru-RU" sz="2400" dirty="0" smtClean="0"/>
            <a:t>Солеварение, производство железа, рыболовство, охота и др. </a:t>
          </a:r>
          <a:endParaRPr lang="ru-RU" sz="2400" dirty="0"/>
        </a:p>
      </dgm:t>
    </dgm:pt>
    <dgm:pt modelId="{FB4172D0-1DD0-44A6-8016-9821752F13B5}" type="parTrans" cxnId="{E3D4600D-BA48-4FC5-A604-5E4B2FDC12FB}">
      <dgm:prSet/>
      <dgm:spPr/>
      <dgm:t>
        <a:bodyPr/>
        <a:lstStyle/>
        <a:p>
          <a:endParaRPr lang="ru-RU"/>
        </a:p>
      </dgm:t>
    </dgm:pt>
    <dgm:pt modelId="{20A74FF0-A8A9-4272-A55E-B5BC8BAE055C}" type="sibTrans" cxnId="{E3D4600D-BA48-4FC5-A604-5E4B2FDC12FB}">
      <dgm:prSet/>
      <dgm:spPr/>
      <dgm:t>
        <a:bodyPr/>
        <a:lstStyle/>
        <a:p>
          <a:endParaRPr lang="ru-RU"/>
        </a:p>
      </dgm:t>
    </dgm:pt>
    <dgm:pt modelId="{5EA73339-E300-4E97-93EF-1841FE2AED67}" type="pres">
      <dgm:prSet presAssocID="{4BEA2855-8DF9-4C8A-9FFC-CA776142303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BC363B3-DF7F-4444-92DB-908788676564}" type="pres">
      <dgm:prSet presAssocID="{4666ACAD-C16D-464C-82CE-B7F97B33E8B2}" presName="root" presStyleCnt="0"/>
      <dgm:spPr/>
    </dgm:pt>
    <dgm:pt modelId="{4E82A7D5-5A9D-44CF-A449-0BCEB943A8F5}" type="pres">
      <dgm:prSet presAssocID="{4666ACAD-C16D-464C-82CE-B7F97B33E8B2}" presName="rootComposite" presStyleCnt="0"/>
      <dgm:spPr/>
    </dgm:pt>
    <dgm:pt modelId="{8A4FFFB0-8003-498D-B19C-BC5F1C512B69}" type="pres">
      <dgm:prSet presAssocID="{4666ACAD-C16D-464C-82CE-B7F97B33E8B2}" presName="rootText" presStyleLbl="node1" presStyleIdx="0" presStyleCnt="1" custScaleX="624911" custScaleY="201478" custLinFactNeighborX="-289" custLinFactNeighborY="11497"/>
      <dgm:spPr/>
      <dgm:t>
        <a:bodyPr/>
        <a:lstStyle/>
        <a:p>
          <a:endParaRPr lang="ru-RU"/>
        </a:p>
      </dgm:t>
    </dgm:pt>
    <dgm:pt modelId="{8459F678-5A7F-460B-ACF7-8A00A052B884}" type="pres">
      <dgm:prSet presAssocID="{4666ACAD-C16D-464C-82CE-B7F97B33E8B2}" presName="rootConnector" presStyleLbl="node1" presStyleIdx="0" presStyleCnt="1"/>
      <dgm:spPr/>
      <dgm:t>
        <a:bodyPr/>
        <a:lstStyle/>
        <a:p>
          <a:endParaRPr lang="ru-RU"/>
        </a:p>
      </dgm:t>
    </dgm:pt>
    <dgm:pt modelId="{A1D8E236-2B61-432B-955F-B53531913201}" type="pres">
      <dgm:prSet presAssocID="{4666ACAD-C16D-464C-82CE-B7F97B33E8B2}" presName="childShape" presStyleCnt="0"/>
      <dgm:spPr/>
    </dgm:pt>
    <dgm:pt modelId="{5DCD0007-D5B8-46FD-B2CA-D6469AA6BB8C}" type="pres">
      <dgm:prSet presAssocID="{61765283-CBB8-4E15-8F57-69605396C9CD}" presName="Name13" presStyleLbl="parChTrans1D2" presStyleIdx="0" presStyleCnt="3"/>
      <dgm:spPr/>
      <dgm:t>
        <a:bodyPr/>
        <a:lstStyle/>
        <a:p>
          <a:endParaRPr lang="ru-RU"/>
        </a:p>
      </dgm:t>
    </dgm:pt>
    <dgm:pt modelId="{3BDF8561-311A-4741-9127-3FFA6A22813D}" type="pres">
      <dgm:prSet presAssocID="{6972B1CF-2C3D-4A82-A41F-BA004CEA9F41}" presName="childText" presStyleLbl="bgAcc1" presStyleIdx="0" presStyleCnt="3" custScaleX="630742" custScaleY="196995" custLinFactY="4299" custLinFactNeighborX="-2005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24A716-FD4A-4F0C-A85A-3FC7FA98556F}" type="pres">
      <dgm:prSet presAssocID="{B87B2DB2-8690-4C58-ADEA-18EF926ABFEC}" presName="Name13" presStyleLbl="parChTrans1D2" presStyleIdx="1" presStyleCnt="3"/>
      <dgm:spPr/>
      <dgm:t>
        <a:bodyPr/>
        <a:lstStyle/>
        <a:p>
          <a:endParaRPr lang="ru-RU"/>
        </a:p>
      </dgm:t>
    </dgm:pt>
    <dgm:pt modelId="{8FE5404E-5679-4427-9998-659445F886C5}" type="pres">
      <dgm:prSet presAssocID="{37F091E3-BE7D-40CC-9F13-4494FF482BD2}" presName="childText" presStyleLbl="bgAcc1" presStyleIdx="1" presStyleCnt="3" custScaleX="630742" custScaleY="285605" custLinFactY="17563" custLinFactNeighborX="-2005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D066C7-CBDF-46D2-9A3E-34BA46754048}" type="pres">
      <dgm:prSet presAssocID="{FB4172D0-1DD0-44A6-8016-9821752F13B5}" presName="Name13" presStyleLbl="parChTrans1D2" presStyleIdx="2" presStyleCnt="3"/>
      <dgm:spPr/>
      <dgm:t>
        <a:bodyPr/>
        <a:lstStyle/>
        <a:p>
          <a:endParaRPr lang="ru-RU"/>
        </a:p>
      </dgm:t>
    </dgm:pt>
    <dgm:pt modelId="{B4B62353-467B-4F02-80E5-46C2B87415BC}" type="pres">
      <dgm:prSet presAssocID="{1ECA1F86-AF09-4F53-AF98-3629EDAABCB2}" presName="childText" presStyleLbl="bgAcc1" presStyleIdx="2" presStyleCnt="3" custScaleX="630742" custScaleY="406602" custLinFactY="43042" custLinFactNeighborX="-2005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9BE28FE-4037-42D6-A596-5720C63A9CD6}" type="presOf" srcId="{4666ACAD-C16D-464C-82CE-B7F97B33E8B2}" destId="{8A4FFFB0-8003-498D-B19C-BC5F1C512B69}" srcOrd="0" destOrd="0" presId="urn:microsoft.com/office/officeart/2005/8/layout/hierarchy3"/>
    <dgm:cxn modelId="{C27088B3-3CB6-4A0D-9B94-C6E4AC604343}" type="presOf" srcId="{4666ACAD-C16D-464C-82CE-B7F97B33E8B2}" destId="{8459F678-5A7F-460B-ACF7-8A00A052B884}" srcOrd="1" destOrd="0" presId="urn:microsoft.com/office/officeart/2005/8/layout/hierarchy3"/>
    <dgm:cxn modelId="{B47A4643-240F-4C0A-855C-47D71D880BFD}" srcId="{4666ACAD-C16D-464C-82CE-B7F97B33E8B2}" destId="{6972B1CF-2C3D-4A82-A41F-BA004CEA9F41}" srcOrd="0" destOrd="0" parTransId="{61765283-CBB8-4E15-8F57-69605396C9CD}" sibTransId="{3CE2CDD5-0AE7-4039-B3A4-CEB56D0C5BE2}"/>
    <dgm:cxn modelId="{D1B4C89E-BEFE-48C9-97DE-1734626791B1}" type="presOf" srcId="{37F091E3-BE7D-40CC-9F13-4494FF482BD2}" destId="{8FE5404E-5679-4427-9998-659445F886C5}" srcOrd="0" destOrd="0" presId="urn:microsoft.com/office/officeart/2005/8/layout/hierarchy3"/>
    <dgm:cxn modelId="{6EEBF7BD-67AC-4062-B1AE-EE947FAF2514}" type="presOf" srcId="{6972B1CF-2C3D-4A82-A41F-BA004CEA9F41}" destId="{3BDF8561-311A-4741-9127-3FFA6A22813D}" srcOrd="0" destOrd="0" presId="urn:microsoft.com/office/officeart/2005/8/layout/hierarchy3"/>
    <dgm:cxn modelId="{E3D4600D-BA48-4FC5-A604-5E4B2FDC12FB}" srcId="{4666ACAD-C16D-464C-82CE-B7F97B33E8B2}" destId="{1ECA1F86-AF09-4F53-AF98-3629EDAABCB2}" srcOrd="2" destOrd="0" parTransId="{FB4172D0-1DD0-44A6-8016-9821752F13B5}" sibTransId="{20A74FF0-A8A9-4272-A55E-B5BC8BAE055C}"/>
    <dgm:cxn modelId="{BDA98DBB-0AC4-470D-9D54-59B7448466AB}" type="presOf" srcId="{FB4172D0-1DD0-44A6-8016-9821752F13B5}" destId="{28D066C7-CBDF-46D2-9A3E-34BA46754048}" srcOrd="0" destOrd="0" presId="urn:microsoft.com/office/officeart/2005/8/layout/hierarchy3"/>
    <dgm:cxn modelId="{CC29EC9C-0146-4815-B296-0DBDE5994E8D}" srcId="{4BEA2855-8DF9-4C8A-9FFC-CA776142303D}" destId="{4666ACAD-C16D-464C-82CE-B7F97B33E8B2}" srcOrd="0" destOrd="0" parTransId="{412794CC-0264-4783-BECD-5EA899A771BD}" sibTransId="{D576B347-A41C-42E4-8C9B-56E4037B3BF6}"/>
    <dgm:cxn modelId="{2E2BB9CA-0FE6-4D00-A6B1-1E4FCCF1870C}" type="presOf" srcId="{61765283-CBB8-4E15-8F57-69605396C9CD}" destId="{5DCD0007-D5B8-46FD-B2CA-D6469AA6BB8C}" srcOrd="0" destOrd="0" presId="urn:microsoft.com/office/officeart/2005/8/layout/hierarchy3"/>
    <dgm:cxn modelId="{38FF4A1E-9C3D-4D2D-B547-8969FC471DAD}" type="presOf" srcId="{B87B2DB2-8690-4C58-ADEA-18EF926ABFEC}" destId="{A324A716-FD4A-4F0C-A85A-3FC7FA98556F}" srcOrd="0" destOrd="0" presId="urn:microsoft.com/office/officeart/2005/8/layout/hierarchy3"/>
    <dgm:cxn modelId="{6FEBE761-1B80-4ABE-AC42-A279016B72C0}" srcId="{4666ACAD-C16D-464C-82CE-B7F97B33E8B2}" destId="{37F091E3-BE7D-40CC-9F13-4494FF482BD2}" srcOrd="1" destOrd="0" parTransId="{B87B2DB2-8690-4C58-ADEA-18EF926ABFEC}" sibTransId="{9A907E31-F0D7-4EDC-828B-E2FC210480DB}"/>
    <dgm:cxn modelId="{755750DE-A28A-4AB7-BA1E-5FC4018A5CE1}" type="presOf" srcId="{1ECA1F86-AF09-4F53-AF98-3629EDAABCB2}" destId="{B4B62353-467B-4F02-80E5-46C2B87415BC}" srcOrd="0" destOrd="0" presId="urn:microsoft.com/office/officeart/2005/8/layout/hierarchy3"/>
    <dgm:cxn modelId="{D301FE53-13FB-46AF-9981-5DC24D53DAFE}" type="presOf" srcId="{4BEA2855-8DF9-4C8A-9FFC-CA776142303D}" destId="{5EA73339-E300-4E97-93EF-1841FE2AED67}" srcOrd="0" destOrd="0" presId="urn:microsoft.com/office/officeart/2005/8/layout/hierarchy3"/>
    <dgm:cxn modelId="{50167E6B-F231-4052-A291-F67C8B889472}" type="presParOf" srcId="{5EA73339-E300-4E97-93EF-1841FE2AED67}" destId="{1BC363B3-DF7F-4444-92DB-908788676564}" srcOrd="0" destOrd="0" presId="urn:microsoft.com/office/officeart/2005/8/layout/hierarchy3"/>
    <dgm:cxn modelId="{756D0746-A09D-49A6-A0E8-B1FA27287469}" type="presParOf" srcId="{1BC363B3-DF7F-4444-92DB-908788676564}" destId="{4E82A7D5-5A9D-44CF-A449-0BCEB943A8F5}" srcOrd="0" destOrd="0" presId="urn:microsoft.com/office/officeart/2005/8/layout/hierarchy3"/>
    <dgm:cxn modelId="{3A998C0E-5BCD-4C32-B21C-7F20340C03CB}" type="presParOf" srcId="{4E82A7D5-5A9D-44CF-A449-0BCEB943A8F5}" destId="{8A4FFFB0-8003-498D-B19C-BC5F1C512B69}" srcOrd="0" destOrd="0" presId="urn:microsoft.com/office/officeart/2005/8/layout/hierarchy3"/>
    <dgm:cxn modelId="{5DDF55C1-E05F-482B-A7A1-82A0660E089F}" type="presParOf" srcId="{4E82A7D5-5A9D-44CF-A449-0BCEB943A8F5}" destId="{8459F678-5A7F-460B-ACF7-8A00A052B884}" srcOrd="1" destOrd="0" presId="urn:microsoft.com/office/officeart/2005/8/layout/hierarchy3"/>
    <dgm:cxn modelId="{CA3B6B30-6AE4-41F0-9C16-A69ED02467F8}" type="presParOf" srcId="{1BC363B3-DF7F-4444-92DB-908788676564}" destId="{A1D8E236-2B61-432B-955F-B53531913201}" srcOrd="1" destOrd="0" presId="urn:microsoft.com/office/officeart/2005/8/layout/hierarchy3"/>
    <dgm:cxn modelId="{D49D3876-A792-4142-A117-193026BE940C}" type="presParOf" srcId="{A1D8E236-2B61-432B-955F-B53531913201}" destId="{5DCD0007-D5B8-46FD-B2CA-D6469AA6BB8C}" srcOrd="0" destOrd="0" presId="urn:microsoft.com/office/officeart/2005/8/layout/hierarchy3"/>
    <dgm:cxn modelId="{1A37E790-44D0-46DA-9629-056704FDA593}" type="presParOf" srcId="{A1D8E236-2B61-432B-955F-B53531913201}" destId="{3BDF8561-311A-4741-9127-3FFA6A22813D}" srcOrd="1" destOrd="0" presId="urn:microsoft.com/office/officeart/2005/8/layout/hierarchy3"/>
    <dgm:cxn modelId="{8F1623FF-E510-43BC-A0E6-DE0853EBC0F0}" type="presParOf" srcId="{A1D8E236-2B61-432B-955F-B53531913201}" destId="{A324A716-FD4A-4F0C-A85A-3FC7FA98556F}" srcOrd="2" destOrd="0" presId="urn:microsoft.com/office/officeart/2005/8/layout/hierarchy3"/>
    <dgm:cxn modelId="{D6087440-F284-4308-9748-D6861B894922}" type="presParOf" srcId="{A1D8E236-2B61-432B-955F-B53531913201}" destId="{8FE5404E-5679-4427-9998-659445F886C5}" srcOrd="3" destOrd="0" presId="urn:microsoft.com/office/officeart/2005/8/layout/hierarchy3"/>
    <dgm:cxn modelId="{9AADB1AE-A903-4B60-9983-D5CEFCAAF8F6}" type="presParOf" srcId="{A1D8E236-2B61-432B-955F-B53531913201}" destId="{28D066C7-CBDF-46D2-9A3E-34BA46754048}" srcOrd="4" destOrd="0" presId="urn:microsoft.com/office/officeart/2005/8/layout/hierarchy3"/>
    <dgm:cxn modelId="{88A353CB-E843-4EC7-9D53-83CAEB2FD5FB}" type="presParOf" srcId="{A1D8E236-2B61-432B-955F-B53531913201}" destId="{B4B62353-467B-4F02-80E5-46C2B87415BC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BE5170D1-B27B-4D6F-95F8-9552E357BA4F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F35486C-CD65-463D-BCC1-061F2031903D}">
      <dgm:prSet phldrT="[Текст]" custT="1"/>
      <dgm:spPr/>
      <dgm:t>
        <a:bodyPr/>
        <a:lstStyle/>
        <a:p>
          <a:r>
            <a:rPr lang="ru-RU" sz="2800" dirty="0" smtClean="0"/>
            <a:t>Завоевания монголов. </a:t>
          </a:r>
        </a:p>
      </dgm:t>
    </dgm:pt>
    <dgm:pt modelId="{D89B0109-C41B-49A4-B0EC-57E64FB5ED89}" type="parTrans" cxnId="{D4256F26-1B2E-44F5-B46E-9E2E8E25CEFD}">
      <dgm:prSet/>
      <dgm:spPr/>
      <dgm:t>
        <a:bodyPr/>
        <a:lstStyle/>
        <a:p>
          <a:endParaRPr lang="ru-RU"/>
        </a:p>
      </dgm:t>
    </dgm:pt>
    <dgm:pt modelId="{58CFB910-5FA4-4A46-8FE8-BBB36BD59977}" type="sibTrans" cxnId="{D4256F26-1B2E-44F5-B46E-9E2E8E25CEFD}">
      <dgm:prSet/>
      <dgm:spPr/>
      <dgm:t>
        <a:bodyPr/>
        <a:lstStyle/>
        <a:p>
          <a:endParaRPr lang="ru-RU"/>
        </a:p>
      </dgm:t>
    </dgm:pt>
    <dgm:pt modelId="{F7C0E0B2-8BF8-43D4-ADE0-6E744F9D693C}">
      <dgm:prSet phldrT="[Текст]" custT="1"/>
      <dgm:spPr/>
      <dgm:t>
        <a:bodyPr/>
        <a:lstStyle/>
        <a:p>
          <a:r>
            <a:rPr lang="ru-RU" sz="2000" b="1" dirty="0" smtClean="0"/>
            <a:t>К 1211г</a:t>
          </a:r>
          <a:r>
            <a:rPr lang="ru-RU" sz="1400" b="1" dirty="0" smtClean="0"/>
            <a:t>.</a:t>
          </a:r>
          <a:endParaRPr lang="ru-RU" sz="1400" b="1" dirty="0"/>
        </a:p>
      </dgm:t>
    </dgm:pt>
    <dgm:pt modelId="{DABBC139-5EBF-4500-85E5-42A6D7D15DC7}" type="parTrans" cxnId="{FE5183DA-35B4-46E9-9017-7E3521A5145B}">
      <dgm:prSet/>
      <dgm:spPr/>
      <dgm:t>
        <a:bodyPr/>
        <a:lstStyle/>
        <a:p>
          <a:endParaRPr lang="ru-RU"/>
        </a:p>
      </dgm:t>
    </dgm:pt>
    <dgm:pt modelId="{ADBBD3AB-EC39-4CFF-B410-870C45A71639}" type="sibTrans" cxnId="{FE5183DA-35B4-46E9-9017-7E3521A5145B}">
      <dgm:prSet/>
      <dgm:spPr/>
      <dgm:t>
        <a:bodyPr/>
        <a:lstStyle/>
        <a:p>
          <a:endParaRPr lang="ru-RU"/>
        </a:p>
      </dgm:t>
    </dgm:pt>
    <dgm:pt modelId="{9A05E478-6497-44AA-ACDA-B02503C36A1C}">
      <dgm:prSet phldrT="[Текст]"/>
      <dgm:spPr/>
      <dgm:t>
        <a:bodyPr/>
        <a:lstStyle/>
        <a:p>
          <a:r>
            <a:rPr lang="ru-RU" b="1" dirty="0" smtClean="0"/>
            <a:t>1241-1242гг.</a:t>
          </a:r>
          <a:endParaRPr lang="ru-RU" b="1" dirty="0"/>
        </a:p>
      </dgm:t>
    </dgm:pt>
    <dgm:pt modelId="{DBB119C6-1377-486D-B620-DE515B700FBC}" type="parTrans" cxnId="{2EDB739C-BA60-4B3C-8E5D-5322830247F5}">
      <dgm:prSet/>
      <dgm:spPr/>
      <dgm:t>
        <a:bodyPr/>
        <a:lstStyle/>
        <a:p>
          <a:endParaRPr lang="ru-RU"/>
        </a:p>
      </dgm:t>
    </dgm:pt>
    <dgm:pt modelId="{72CED009-2812-4300-90D9-8305D922A462}" type="sibTrans" cxnId="{2EDB739C-BA60-4B3C-8E5D-5322830247F5}">
      <dgm:prSet/>
      <dgm:spPr/>
      <dgm:t>
        <a:bodyPr/>
        <a:lstStyle/>
        <a:p>
          <a:endParaRPr lang="ru-RU"/>
        </a:p>
      </dgm:t>
    </dgm:pt>
    <dgm:pt modelId="{C89C2CA9-B1ED-4BD0-9693-EA86CDA001B9}">
      <dgm:prSet custT="1"/>
      <dgm:spPr/>
      <dgm:t>
        <a:bodyPr/>
        <a:lstStyle/>
        <a:p>
          <a:r>
            <a:rPr lang="ru-RU" sz="2000" b="1" dirty="0" smtClean="0"/>
            <a:t>К 1217г.</a:t>
          </a:r>
          <a:endParaRPr lang="ru-RU" sz="2000" b="1" dirty="0"/>
        </a:p>
      </dgm:t>
    </dgm:pt>
    <dgm:pt modelId="{FF93CC51-355A-46EF-8C41-05D00F5BB216}" type="parTrans" cxnId="{D451F10A-EF8D-4198-964B-773D7F92801B}">
      <dgm:prSet/>
      <dgm:spPr/>
      <dgm:t>
        <a:bodyPr/>
        <a:lstStyle/>
        <a:p>
          <a:endParaRPr lang="ru-RU"/>
        </a:p>
      </dgm:t>
    </dgm:pt>
    <dgm:pt modelId="{E47CCB77-B879-4829-B0B9-45DB42D1E4CF}" type="sibTrans" cxnId="{D451F10A-EF8D-4198-964B-773D7F92801B}">
      <dgm:prSet/>
      <dgm:spPr/>
      <dgm:t>
        <a:bodyPr/>
        <a:lstStyle/>
        <a:p>
          <a:endParaRPr lang="ru-RU"/>
        </a:p>
      </dgm:t>
    </dgm:pt>
    <dgm:pt modelId="{A30A401A-B9D7-4891-86F7-8A34272E7B49}">
      <dgm:prSet custT="1"/>
      <dgm:spPr/>
      <dgm:t>
        <a:bodyPr/>
        <a:lstStyle/>
        <a:p>
          <a:r>
            <a:rPr lang="ru-RU" sz="2000" b="1" dirty="0" smtClean="0"/>
            <a:t>1223г.</a:t>
          </a:r>
          <a:endParaRPr lang="ru-RU" sz="2000" b="1" dirty="0"/>
        </a:p>
      </dgm:t>
    </dgm:pt>
    <dgm:pt modelId="{DA4BCD35-DC3C-4BEF-9174-F55267296BEA}" type="parTrans" cxnId="{80B186A4-7DE9-469A-BBE9-F7B4711FADC8}">
      <dgm:prSet/>
      <dgm:spPr/>
      <dgm:t>
        <a:bodyPr/>
        <a:lstStyle/>
        <a:p>
          <a:endParaRPr lang="ru-RU"/>
        </a:p>
      </dgm:t>
    </dgm:pt>
    <dgm:pt modelId="{336B43B0-D01A-44B4-AF7E-10DB78EC6855}" type="sibTrans" cxnId="{80B186A4-7DE9-469A-BBE9-F7B4711FADC8}">
      <dgm:prSet/>
      <dgm:spPr/>
      <dgm:t>
        <a:bodyPr/>
        <a:lstStyle/>
        <a:p>
          <a:endParaRPr lang="ru-RU"/>
        </a:p>
      </dgm:t>
    </dgm:pt>
    <dgm:pt modelId="{9121BCF2-7F19-4CF5-8EA2-C9ADB3CADF56}">
      <dgm:prSet custT="1"/>
      <dgm:spPr/>
      <dgm:t>
        <a:bodyPr/>
        <a:lstStyle/>
        <a:p>
          <a:r>
            <a:rPr lang="ru-RU" sz="2000" b="1" dirty="0" smtClean="0"/>
            <a:t>1236г.</a:t>
          </a:r>
          <a:endParaRPr lang="ru-RU" sz="2000" b="1" dirty="0"/>
        </a:p>
      </dgm:t>
    </dgm:pt>
    <dgm:pt modelId="{4E76D45D-DF59-43AB-9B9E-3BB7B00A61F3}" type="parTrans" cxnId="{F016EA99-27A0-4CC9-AC7F-88CD78450C61}">
      <dgm:prSet/>
      <dgm:spPr/>
      <dgm:t>
        <a:bodyPr/>
        <a:lstStyle/>
        <a:p>
          <a:endParaRPr lang="ru-RU"/>
        </a:p>
      </dgm:t>
    </dgm:pt>
    <dgm:pt modelId="{C45537DB-B2AA-49B6-AB95-1D347D973307}" type="sibTrans" cxnId="{F016EA99-27A0-4CC9-AC7F-88CD78450C61}">
      <dgm:prSet/>
      <dgm:spPr/>
      <dgm:t>
        <a:bodyPr/>
        <a:lstStyle/>
        <a:p>
          <a:endParaRPr lang="ru-RU"/>
        </a:p>
      </dgm:t>
    </dgm:pt>
    <dgm:pt modelId="{FC919D63-4571-4960-9222-87EB9CB0E4A1}">
      <dgm:prSet custT="1"/>
      <dgm:spPr/>
      <dgm:t>
        <a:bodyPr/>
        <a:lstStyle/>
        <a:p>
          <a:r>
            <a:rPr lang="ru-RU" sz="2000" b="1" dirty="0" smtClean="0"/>
            <a:t>1237-1240гг.</a:t>
          </a:r>
          <a:endParaRPr lang="ru-RU" sz="2000" b="1" dirty="0"/>
        </a:p>
      </dgm:t>
    </dgm:pt>
    <dgm:pt modelId="{91C6ED18-5949-4455-BA01-6CCBAC6CD633}" type="parTrans" cxnId="{159F3745-5A78-446B-BE9D-300055852B0D}">
      <dgm:prSet/>
      <dgm:spPr/>
      <dgm:t>
        <a:bodyPr/>
        <a:lstStyle/>
        <a:p>
          <a:endParaRPr lang="ru-RU"/>
        </a:p>
      </dgm:t>
    </dgm:pt>
    <dgm:pt modelId="{84D33FAA-92BA-40DC-BD17-6235865E4032}" type="sibTrans" cxnId="{159F3745-5A78-446B-BE9D-300055852B0D}">
      <dgm:prSet/>
      <dgm:spPr/>
      <dgm:t>
        <a:bodyPr/>
        <a:lstStyle/>
        <a:p>
          <a:endParaRPr lang="ru-RU"/>
        </a:p>
      </dgm:t>
    </dgm:pt>
    <dgm:pt modelId="{466ED687-02E9-4BCB-8D35-6A13CB4005D3}">
      <dgm:prSet custT="1"/>
      <dgm:spPr/>
      <dgm:t>
        <a:bodyPr/>
        <a:lstStyle/>
        <a:p>
          <a:r>
            <a:rPr lang="ru-RU" sz="2000" b="1" dirty="0" smtClean="0"/>
            <a:t>1220-1222гг.</a:t>
          </a:r>
          <a:endParaRPr lang="ru-RU" sz="2000" b="1" dirty="0"/>
        </a:p>
      </dgm:t>
    </dgm:pt>
    <dgm:pt modelId="{498D62CB-95BA-4863-97AE-7EF3DD03CBAF}" type="parTrans" cxnId="{AE5A9D96-2ED7-4017-A03C-5FAF33C7731E}">
      <dgm:prSet/>
      <dgm:spPr/>
      <dgm:t>
        <a:bodyPr/>
        <a:lstStyle/>
        <a:p>
          <a:endParaRPr lang="ru-RU"/>
        </a:p>
      </dgm:t>
    </dgm:pt>
    <dgm:pt modelId="{039FA285-DE6D-400C-AFCD-CB1CFE193CF1}" type="sibTrans" cxnId="{AE5A9D96-2ED7-4017-A03C-5FAF33C7731E}">
      <dgm:prSet/>
      <dgm:spPr/>
      <dgm:t>
        <a:bodyPr/>
        <a:lstStyle/>
        <a:p>
          <a:endParaRPr lang="ru-RU"/>
        </a:p>
      </dgm:t>
    </dgm:pt>
    <dgm:pt modelId="{2846939E-74B1-4DA6-B153-05F51CF73AC0}">
      <dgm:prSet custT="1"/>
      <dgm:spPr/>
      <dgm:t>
        <a:bodyPr/>
        <a:lstStyle/>
        <a:p>
          <a:r>
            <a:rPr lang="ru-RU" sz="2000" b="1" dirty="0" smtClean="0"/>
            <a:t>1219-1221гг</a:t>
          </a:r>
          <a:r>
            <a:rPr lang="ru-RU" sz="1400" b="1" dirty="0" smtClean="0"/>
            <a:t>.</a:t>
          </a:r>
          <a:endParaRPr lang="ru-RU" sz="1400" b="1" dirty="0"/>
        </a:p>
      </dgm:t>
    </dgm:pt>
    <dgm:pt modelId="{18AC5B15-3762-40DD-9670-F4E488C151E2}" type="parTrans" cxnId="{1810E7F0-D981-4E40-B802-5B460B1FD15A}">
      <dgm:prSet/>
      <dgm:spPr/>
      <dgm:t>
        <a:bodyPr/>
        <a:lstStyle/>
        <a:p>
          <a:endParaRPr lang="ru-RU"/>
        </a:p>
      </dgm:t>
    </dgm:pt>
    <dgm:pt modelId="{8FCBDBFA-0953-4AC1-AE89-0BC8B972F258}" type="sibTrans" cxnId="{1810E7F0-D981-4E40-B802-5B460B1FD15A}">
      <dgm:prSet/>
      <dgm:spPr/>
      <dgm:t>
        <a:bodyPr/>
        <a:lstStyle/>
        <a:p>
          <a:endParaRPr lang="ru-RU"/>
        </a:p>
      </dgm:t>
    </dgm:pt>
    <dgm:pt modelId="{870AE107-5709-4686-8D0C-51BE66413138}" type="pres">
      <dgm:prSet presAssocID="{BE5170D1-B27B-4D6F-95F8-9552E357BA4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D5CC275-85AD-4AD4-B6B5-A064D2BB0FAC}" type="pres">
      <dgm:prSet presAssocID="{2F35486C-CD65-463D-BCC1-061F2031903D}" presName="root" presStyleCnt="0"/>
      <dgm:spPr/>
    </dgm:pt>
    <dgm:pt modelId="{8640D97A-5715-479C-8A26-392448227716}" type="pres">
      <dgm:prSet presAssocID="{2F35486C-CD65-463D-BCC1-061F2031903D}" presName="rootComposite" presStyleCnt="0"/>
      <dgm:spPr/>
    </dgm:pt>
    <dgm:pt modelId="{C17E8F47-1BDD-4B24-893E-8AC501AD5480}" type="pres">
      <dgm:prSet presAssocID="{2F35486C-CD65-463D-BCC1-061F2031903D}" presName="rootText" presStyleLbl="node1" presStyleIdx="0" presStyleCnt="1" custScaleX="711111" custScaleY="66337" custLinFactNeighborX="-60551" custLinFactNeighborY="-165"/>
      <dgm:spPr/>
      <dgm:t>
        <a:bodyPr/>
        <a:lstStyle/>
        <a:p>
          <a:endParaRPr lang="ru-RU"/>
        </a:p>
      </dgm:t>
    </dgm:pt>
    <dgm:pt modelId="{E7E85229-E7F9-4E2C-8409-F4D271854729}" type="pres">
      <dgm:prSet presAssocID="{2F35486C-CD65-463D-BCC1-061F2031903D}" presName="rootConnector" presStyleLbl="node1" presStyleIdx="0" presStyleCnt="1"/>
      <dgm:spPr/>
      <dgm:t>
        <a:bodyPr/>
        <a:lstStyle/>
        <a:p>
          <a:endParaRPr lang="ru-RU"/>
        </a:p>
      </dgm:t>
    </dgm:pt>
    <dgm:pt modelId="{35DEE897-E11C-4CA3-BA5B-29EB4A86ED1C}" type="pres">
      <dgm:prSet presAssocID="{2F35486C-CD65-463D-BCC1-061F2031903D}" presName="childShape" presStyleCnt="0"/>
      <dgm:spPr/>
    </dgm:pt>
    <dgm:pt modelId="{5BD13A5E-1C8B-4E65-8A0C-7605C52B7CC4}" type="pres">
      <dgm:prSet presAssocID="{DABBC139-5EBF-4500-85E5-42A6D7D15DC7}" presName="Name13" presStyleLbl="parChTrans1D2" presStyleIdx="0" presStyleCnt="8"/>
      <dgm:spPr/>
      <dgm:t>
        <a:bodyPr/>
        <a:lstStyle/>
        <a:p>
          <a:endParaRPr lang="ru-RU"/>
        </a:p>
      </dgm:t>
    </dgm:pt>
    <dgm:pt modelId="{7A82A69C-FDA9-4023-A454-E12D0363F92B}" type="pres">
      <dgm:prSet presAssocID="{F7C0E0B2-8BF8-43D4-ADE0-6E744F9D693C}" presName="childText" presStyleLbl="bgAcc1" presStyleIdx="0" presStyleCnt="8" custScaleX="197223" custLinFactNeighborX="-66669" custLinFactNeighborY="8495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2FD730A8-DCA5-4475-9E19-A35C8AC5A5D6}" type="pres">
      <dgm:prSet presAssocID="{FF93CC51-355A-46EF-8C41-05D00F5BB216}" presName="Name13" presStyleLbl="parChTrans1D2" presStyleIdx="1" presStyleCnt="8"/>
      <dgm:spPr/>
      <dgm:t>
        <a:bodyPr/>
        <a:lstStyle/>
        <a:p>
          <a:endParaRPr lang="ru-RU"/>
        </a:p>
      </dgm:t>
    </dgm:pt>
    <dgm:pt modelId="{554AC3B0-2D49-4E8E-80FD-A2797B1EC914}" type="pres">
      <dgm:prSet presAssocID="{C89C2CA9-B1ED-4BD0-9693-EA86CDA001B9}" presName="childText" presStyleLbl="bgAcc1" presStyleIdx="1" presStyleCnt="8" custScaleX="205558" custLinFactNeighborX="-66669" custLinFactNeighborY="5718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9AA34908-A7B5-41E4-8728-633C2F9E5C30}" type="pres">
      <dgm:prSet presAssocID="{18AC5B15-3762-40DD-9670-F4E488C151E2}" presName="Name13" presStyleLbl="parChTrans1D2" presStyleIdx="2" presStyleCnt="8"/>
      <dgm:spPr/>
      <dgm:t>
        <a:bodyPr/>
        <a:lstStyle/>
        <a:p>
          <a:endParaRPr lang="ru-RU"/>
        </a:p>
      </dgm:t>
    </dgm:pt>
    <dgm:pt modelId="{245BB231-8990-4954-8359-05983AD96BA0}" type="pres">
      <dgm:prSet presAssocID="{2846939E-74B1-4DA6-B153-05F51CF73AC0}" presName="childText" presStyleLbl="bgAcc1" presStyleIdx="2" presStyleCnt="8" custScaleX="197223" custLinFactNeighborX="-66669" custLinFactNeighborY="2941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12E131D2-3A5F-4154-A3A8-2BC4B33C097B}" type="pres">
      <dgm:prSet presAssocID="{498D62CB-95BA-4863-97AE-7EF3DD03CBAF}" presName="Name13" presStyleLbl="parChTrans1D2" presStyleIdx="3" presStyleCnt="8"/>
      <dgm:spPr/>
      <dgm:t>
        <a:bodyPr/>
        <a:lstStyle/>
        <a:p>
          <a:endParaRPr lang="ru-RU"/>
        </a:p>
      </dgm:t>
    </dgm:pt>
    <dgm:pt modelId="{F73DE6CA-2B58-4A9C-AE87-7B9E5E077F52}" type="pres">
      <dgm:prSet presAssocID="{466ED687-02E9-4BCB-8D35-6A13CB4005D3}" presName="childText" presStyleLbl="bgAcc1" presStyleIdx="3" presStyleCnt="8" custScaleX="197223" custLinFactNeighborX="-66669" custLinFactNeighborY="164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2D35B404-F6B2-4FBF-9A34-945FD3E04DB4}" type="pres">
      <dgm:prSet presAssocID="{DA4BCD35-DC3C-4BEF-9174-F55267296BEA}" presName="Name13" presStyleLbl="parChTrans1D2" presStyleIdx="4" presStyleCnt="8"/>
      <dgm:spPr/>
      <dgm:t>
        <a:bodyPr/>
        <a:lstStyle/>
        <a:p>
          <a:endParaRPr lang="ru-RU"/>
        </a:p>
      </dgm:t>
    </dgm:pt>
    <dgm:pt modelId="{0546ACDA-1946-4D36-A8DA-9F415698D563}" type="pres">
      <dgm:prSet presAssocID="{A30A401A-B9D7-4891-86F7-8A34272E7B49}" presName="childText" presStyleLbl="bgAcc1" presStyleIdx="4" presStyleCnt="8" custScaleX="191669" custLinFactNeighborX="-66669" custLinFactNeighborY="-261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F97859ED-2846-4CF2-83C1-E6FE1C7F3FF3}" type="pres">
      <dgm:prSet presAssocID="{4E76D45D-DF59-43AB-9B9E-3BB7B00A61F3}" presName="Name13" presStyleLbl="parChTrans1D2" presStyleIdx="5" presStyleCnt="8"/>
      <dgm:spPr/>
      <dgm:t>
        <a:bodyPr/>
        <a:lstStyle/>
        <a:p>
          <a:endParaRPr lang="ru-RU"/>
        </a:p>
      </dgm:t>
    </dgm:pt>
    <dgm:pt modelId="{736B718B-FF24-4E31-BEA1-03ABEB38A955}" type="pres">
      <dgm:prSet presAssocID="{9121BCF2-7F19-4CF5-8EA2-C9ADB3CADF56}" presName="childText" presStyleLbl="bgAcc1" presStyleIdx="5" presStyleCnt="8" custScaleX="197223" custLinFactNeighborX="-66669" custLinFactNeighborY="5722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988A3056-C301-4E39-9031-B4B84D3BB654}" type="pres">
      <dgm:prSet presAssocID="{91C6ED18-5949-4455-BA01-6CCBAC6CD633}" presName="Name13" presStyleLbl="parChTrans1D2" presStyleIdx="6" presStyleCnt="8"/>
      <dgm:spPr/>
      <dgm:t>
        <a:bodyPr/>
        <a:lstStyle/>
        <a:p>
          <a:endParaRPr lang="ru-RU"/>
        </a:p>
      </dgm:t>
    </dgm:pt>
    <dgm:pt modelId="{CA332250-FA47-4F4A-A523-36694D2F5487}" type="pres">
      <dgm:prSet presAssocID="{FC919D63-4571-4960-9222-87EB9CB0E4A1}" presName="childText" presStyleLbl="bgAcc1" presStyleIdx="6" presStyleCnt="8" custScaleX="197223" custLinFactNeighborX="-59725" custLinFactNeighborY="2945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194A8CF6-3CE2-4E1B-8D6C-26287231CA25}" type="pres">
      <dgm:prSet presAssocID="{DBB119C6-1377-486D-B620-DE515B700FBC}" presName="Name13" presStyleLbl="parChTrans1D2" presStyleIdx="7" presStyleCnt="8"/>
      <dgm:spPr/>
      <dgm:t>
        <a:bodyPr/>
        <a:lstStyle/>
        <a:p>
          <a:endParaRPr lang="ru-RU"/>
        </a:p>
      </dgm:t>
    </dgm:pt>
    <dgm:pt modelId="{6E07487C-AF70-4342-8E8C-6D911F0CF809}" type="pres">
      <dgm:prSet presAssocID="{9A05E478-6497-44AA-ACDA-B02503C36A1C}" presName="childText" presStyleLbl="bgAcc1" presStyleIdx="7" presStyleCnt="8" custScaleX="191670" custLinFactNeighborX="-59725" custLinFactNeighborY="165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</dgm:ptLst>
  <dgm:cxnLst>
    <dgm:cxn modelId="{052BD7CD-B9D2-4669-84E5-AB940CEE5E47}" type="presOf" srcId="{498D62CB-95BA-4863-97AE-7EF3DD03CBAF}" destId="{12E131D2-3A5F-4154-A3A8-2BC4B33C097B}" srcOrd="0" destOrd="0" presId="urn:microsoft.com/office/officeart/2005/8/layout/hierarchy3"/>
    <dgm:cxn modelId="{1EC99EAB-D46D-4937-B184-371F74BB87FC}" type="presOf" srcId="{466ED687-02E9-4BCB-8D35-6A13CB4005D3}" destId="{F73DE6CA-2B58-4A9C-AE87-7B9E5E077F52}" srcOrd="0" destOrd="0" presId="urn:microsoft.com/office/officeart/2005/8/layout/hierarchy3"/>
    <dgm:cxn modelId="{738C2CBA-42B1-4AF3-B974-E762D4A00DBB}" type="presOf" srcId="{9A05E478-6497-44AA-ACDA-B02503C36A1C}" destId="{6E07487C-AF70-4342-8E8C-6D911F0CF809}" srcOrd="0" destOrd="0" presId="urn:microsoft.com/office/officeart/2005/8/layout/hierarchy3"/>
    <dgm:cxn modelId="{AE5A9D96-2ED7-4017-A03C-5FAF33C7731E}" srcId="{2F35486C-CD65-463D-BCC1-061F2031903D}" destId="{466ED687-02E9-4BCB-8D35-6A13CB4005D3}" srcOrd="3" destOrd="0" parTransId="{498D62CB-95BA-4863-97AE-7EF3DD03CBAF}" sibTransId="{039FA285-DE6D-400C-AFCD-CB1CFE193CF1}"/>
    <dgm:cxn modelId="{2AB72D84-0311-4810-A45F-5AF6B9E72ACB}" type="presOf" srcId="{DBB119C6-1377-486D-B620-DE515B700FBC}" destId="{194A8CF6-3CE2-4E1B-8D6C-26287231CA25}" srcOrd="0" destOrd="0" presId="urn:microsoft.com/office/officeart/2005/8/layout/hierarchy3"/>
    <dgm:cxn modelId="{159F3745-5A78-446B-BE9D-300055852B0D}" srcId="{2F35486C-CD65-463D-BCC1-061F2031903D}" destId="{FC919D63-4571-4960-9222-87EB9CB0E4A1}" srcOrd="6" destOrd="0" parTransId="{91C6ED18-5949-4455-BA01-6CCBAC6CD633}" sibTransId="{84D33FAA-92BA-40DC-BD17-6235865E4032}"/>
    <dgm:cxn modelId="{C13267DB-64EA-483E-B30E-6290752AF165}" type="presOf" srcId="{DABBC139-5EBF-4500-85E5-42A6D7D15DC7}" destId="{5BD13A5E-1C8B-4E65-8A0C-7605C52B7CC4}" srcOrd="0" destOrd="0" presId="urn:microsoft.com/office/officeart/2005/8/layout/hierarchy3"/>
    <dgm:cxn modelId="{2DB75516-AC15-4680-959B-AE6FCEF6C7D5}" type="presOf" srcId="{FC919D63-4571-4960-9222-87EB9CB0E4A1}" destId="{CA332250-FA47-4F4A-A523-36694D2F5487}" srcOrd="0" destOrd="0" presId="urn:microsoft.com/office/officeart/2005/8/layout/hierarchy3"/>
    <dgm:cxn modelId="{FE5183DA-35B4-46E9-9017-7E3521A5145B}" srcId="{2F35486C-CD65-463D-BCC1-061F2031903D}" destId="{F7C0E0B2-8BF8-43D4-ADE0-6E744F9D693C}" srcOrd="0" destOrd="0" parTransId="{DABBC139-5EBF-4500-85E5-42A6D7D15DC7}" sibTransId="{ADBBD3AB-EC39-4CFF-B410-870C45A71639}"/>
    <dgm:cxn modelId="{10A1CA97-C480-4961-A293-D2B0AFCF4A52}" type="presOf" srcId="{2F35486C-CD65-463D-BCC1-061F2031903D}" destId="{C17E8F47-1BDD-4B24-893E-8AC501AD5480}" srcOrd="0" destOrd="0" presId="urn:microsoft.com/office/officeart/2005/8/layout/hierarchy3"/>
    <dgm:cxn modelId="{5D522D78-08C0-4760-9A4C-5EA0C8A1E151}" type="presOf" srcId="{91C6ED18-5949-4455-BA01-6CCBAC6CD633}" destId="{988A3056-C301-4E39-9031-B4B84D3BB654}" srcOrd="0" destOrd="0" presId="urn:microsoft.com/office/officeart/2005/8/layout/hierarchy3"/>
    <dgm:cxn modelId="{80B186A4-7DE9-469A-BBE9-F7B4711FADC8}" srcId="{2F35486C-CD65-463D-BCC1-061F2031903D}" destId="{A30A401A-B9D7-4891-86F7-8A34272E7B49}" srcOrd="4" destOrd="0" parTransId="{DA4BCD35-DC3C-4BEF-9174-F55267296BEA}" sibTransId="{336B43B0-D01A-44B4-AF7E-10DB78EC6855}"/>
    <dgm:cxn modelId="{D4256F26-1B2E-44F5-B46E-9E2E8E25CEFD}" srcId="{BE5170D1-B27B-4D6F-95F8-9552E357BA4F}" destId="{2F35486C-CD65-463D-BCC1-061F2031903D}" srcOrd="0" destOrd="0" parTransId="{D89B0109-C41B-49A4-B0EC-57E64FB5ED89}" sibTransId="{58CFB910-5FA4-4A46-8FE8-BBB36BD59977}"/>
    <dgm:cxn modelId="{ACADA88D-7106-4F94-9CBD-EDEA9701AB80}" type="presOf" srcId="{DA4BCD35-DC3C-4BEF-9174-F55267296BEA}" destId="{2D35B404-F6B2-4FBF-9A34-945FD3E04DB4}" srcOrd="0" destOrd="0" presId="urn:microsoft.com/office/officeart/2005/8/layout/hierarchy3"/>
    <dgm:cxn modelId="{C1CBDDB0-213B-4D74-95C6-9961E365B22B}" type="presOf" srcId="{2F35486C-CD65-463D-BCC1-061F2031903D}" destId="{E7E85229-E7F9-4E2C-8409-F4D271854729}" srcOrd="1" destOrd="0" presId="urn:microsoft.com/office/officeart/2005/8/layout/hierarchy3"/>
    <dgm:cxn modelId="{1810E7F0-D981-4E40-B802-5B460B1FD15A}" srcId="{2F35486C-CD65-463D-BCC1-061F2031903D}" destId="{2846939E-74B1-4DA6-B153-05F51CF73AC0}" srcOrd="2" destOrd="0" parTransId="{18AC5B15-3762-40DD-9670-F4E488C151E2}" sibTransId="{8FCBDBFA-0953-4AC1-AE89-0BC8B972F258}"/>
    <dgm:cxn modelId="{442F474D-B83A-452D-A2A8-C7F5EC38AF8E}" type="presOf" srcId="{18AC5B15-3762-40DD-9670-F4E488C151E2}" destId="{9AA34908-A7B5-41E4-8728-633C2F9E5C30}" srcOrd="0" destOrd="0" presId="urn:microsoft.com/office/officeart/2005/8/layout/hierarchy3"/>
    <dgm:cxn modelId="{33A6BBC2-AD46-444F-A016-6E73D2183E04}" type="presOf" srcId="{BE5170D1-B27B-4D6F-95F8-9552E357BA4F}" destId="{870AE107-5709-4686-8D0C-51BE66413138}" srcOrd="0" destOrd="0" presId="urn:microsoft.com/office/officeart/2005/8/layout/hierarchy3"/>
    <dgm:cxn modelId="{2EDB739C-BA60-4B3C-8E5D-5322830247F5}" srcId="{2F35486C-CD65-463D-BCC1-061F2031903D}" destId="{9A05E478-6497-44AA-ACDA-B02503C36A1C}" srcOrd="7" destOrd="0" parTransId="{DBB119C6-1377-486D-B620-DE515B700FBC}" sibTransId="{72CED009-2812-4300-90D9-8305D922A462}"/>
    <dgm:cxn modelId="{D451F10A-EF8D-4198-964B-773D7F92801B}" srcId="{2F35486C-CD65-463D-BCC1-061F2031903D}" destId="{C89C2CA9-B1ED-4BD0-9693-EA86CDA001B9}" srcOrd="1" destOrd="0" parTransId="{FF93CC51-355A-46EF-8C41-05D00F5BB216}" sibTransId="{E47CCB77-B879-4829-B0B9-45DB42D1E4CF}"/>
    <dgm:cxn modelId="{A647F888-3B85-4BC0-B7B0-19B7D0C3334F}" type="presOf" srcId="{C89C2CA9-B1ED-4BD0-9693-EA86CDA001B9}" destId="{554AC3B0-2D49-4E8E-80FD-A2797B1EC914}" srcOrd="0" destOrd="0" presId="urn:microsoft.com/office/officeart/2005/8/layout/hierarchy3"/>
    <dgm:cxn modelId="{3A24E1B9-849B-402F-A17A-AE8B71A71707}" type="presOf" srcId="{FF93CC51-355A-46EF-8C41-05D00F5BB216}" destId="{2FD730A8-DCA5-4475-9E19-A35C8AC5A5D6}" srcOrd="0" destOrd="0" presId="urn:microsoft.com/office/officeart/2005/8/layout/hierarchy3"/>
    <dgm:cxn modelId="{F016EA99-27A0-4CC9-AC7F-88CD78450C61}" srcId="{2F35486C-CD65-463D-BCC1-061F2031903D}" destId="{9121BCF2-7F19-4CF5-8EA2-C9ADB3CADF56}" srcOrd="5" destOrd="0" parTransId="{4E76D45D-DF59-43AB-9B9E-3BB7B00A61F3}" sibTransId="{C45537DB-B2AA-49B6-AB95-1D347D973307}"/>
    <dgm:cxn modelId="{B4518D47-03E8-4784-9D61-511DCF227E91}" type="presOf" srcId="{2846939E-74B1-4DA6-B153-05F51CF73AC0}" destId="{245BB231-8990-4954-8359-05983AD96BA0}" srcOrd="0" destOrd="0" presId="urn:microsoft.com/office/officeart/2005/8/layout/hierarchy3"/>
    <dgm:cxn modelId="{EBCF0979-B687-486D-BAC1-B7FF3FCDC538}" type="presOf" srcId="{9121BCF2-7F19-4CF5-8EA2-C9ADB3CADF56}" destId="{736B718B-FF24-4E31-BEA1-03ABEB38A955}" srcOrd="0" destOrd="0" presId="urn:microsoft.com/office/officeart/2005/8/layout/hierarchy3"/>
    <dgm:cxn modelId="{4C9F2B4A-1F26-4A1B-8C42-B6C847E699E9}" type="presOf" srcId="{A30A401A-B9D7-4891-86F7-8A34272E7B49}" destId="{0546ACDA-1946-4D36-A8DA-9F415698D563}" srcOrd="0" destOrd="0" presId="urn:microsoft.com/office/officeart/2005/8/layout/hierarchy3"/>
    <dgm:cxn modelId="{6D3E3EBF-33AE-427A-9403-46575B891444}" type="presOf" srcId="{4E76D45D-DF59-43AB-9B9E-3BB7B00A61F3}" destId="{F97859ED-2846-4CF2-83C1-E6FE1C7F3FF3}" srcOrd="0" destOrd="0" presId="urn:microsoft.com/office/officeart/2005/8/layout/hierarchy3"/>
    <dgm:cxn modelId="{23AAAF57-AF45-4AAD-9E9C-5A856ECF817F}" type="presOf" srcId="{F7C0E0B2-8BF8-43D4-ADE0-6E744F9D693C}" destId="{7A82A69C-FDA9-4023-A454-E12D0363F92B}" srcOrd="0" destOrd="0" presId="urn:microsoft.com/office/officeart/2005/8/layout/hierarchy3"/>
    <dgm:cxn modelId="{3BBE6D5D-7B90-4ED1-AF02-40D65C9A7778}" type="presParOf" srcId="{870AE107-5709-4686-8D0C-51BE66413138}" destId="{FD5CC275-85AD-4AD4-B6B5-A064D2BB0FAC}" srcOrd="0" destOrd="0" presId="urn:microsoft.com/office/officeart/2005/8/layout/hierarchy3"/>
    <dgm:cxn modelId="{718E505A-88B9-4F4B-A4AE-E4D73862F7FF}" type="presParOf" srcId="{FD5CC275-85AD-4AD4-B6B5-A064D2BB0FAC}" destId="{8640D97A-5715-479C-8A26-392448227716}" srcOrd="0" destOrd="0" presId="urn:microsoft.com/office/officeart/2005/8/layout/hierarchy3"/>
    <dgm:cxn modelId="{287648A4-0FA1-4976-AA5C-BB9BF81BCA43}" type="presParOf" srcId="{8640D97A-5715-479C-8A26-392448227716}" destId="{C17E8F47-1BDD-4B24-893E-8AC501AD5480}" srcOrd="0" destOrd="0" presId="urn:microsoft.com/office/officeart/2005/8/layout/hierarchy3"/>
    <dgm:cxn modelId="{07516996-56D1-4D13-AC57-5B9863A470FD}" type="presParOf" srcId="{8640D97A-5715-479C-8A26-392448227716}" destId="{E7E85229-E7F9-4E2C-8409-F4D271854729}" srcOrd="1" destOrd="0" presId="urn:microsoft.com/office/officeart/2005/8/layout/hierarchy3"/>
    <dgm:cxn modelId="{74F41427-A557-4E92-A274-52E8F405EE88}" type="presParOf" srcId="{FD5CC275-85AD-4AD4-B6B5-A064D2BB0FAC}" destId="{35DEE897-E11C-4CA3-BA5B-29EB4A86ED1C}" srcOrd="1" destOrd="0" presId="urn:microsoft.com/office/officeart/2005/8/layout/hierarchy3"/>
    <dgm:cxn modelId="{641AA930-4328-49F9-8F5E-3E50D94E488F}" type="presParOf" srcId="{35DEE897-E11C-4CA3-BA5B-29EB4A86ED1C}" destId="{5BD13A5E-1C8B-4E65-8A0C-7605C52B7CC4}" srcOrd="0" destOrd="0" presId="urn:microsoft.com/office/officeart/2005/8/layout/hierarchy3"/>
    <dgm:cxn modelId="{19C50DD8-98B0-4FA9-B689-C19ACBF97CA3}" type="presParOf" srcId="{35DEE897-E11C-4CA3-BA5B-29EB4A86ED1C}" destId="{7A82A69C-FDA9-4023-A454-E12D0363F92B}" srcOrd="1" destOrd="0" presId="urn:microsoft.com/office/officeart/2005/8/layout/hierarchy3"/>
    <dgm:cxn modelId="{F6FDFFD8-7C43-42B2-B9D3-3CAD907517CC}" type="presParOf" srcId="{35DEE897-E11C-4CA3-BA5B-29EB4A86ED1C}" destId="{2FD730A8-DCA5-4475-9E19-A35C8AC5A5D6}" srcOrd="2" destOrd="0" presId="urn:microsoft.com/office/officeart/2005/8/layout/hierarchy3"/>
    <dgm:cxn modelId="{95F8F7BF-6709-4033-8171-090059DDDEB8}" type="presParOf" srcId="{35DEE897-E11C-4CA3-BA5B-29EB4A86ED1C}" destId="{554AC3B0-2D49-4E8E-80FD-A2797B1EC914}" srcOrd="3" destOrd="0" presId="urn:microsoft.com/office/officeart/2005/8/layout/hierarchy3"/>
    <dgm:cxn modelId="{67E82898-E6A4-48D2-857D-C4105C091CA2}" type="presParOf" srcId="{35DEE897-E11C-4CA3-BA5B-29EB4A86ED1C}" destId="{9AA34908-A7B5-41E4-8728-633C2F9E5C30}" srcOrd="4" destOrd="0" presId="urn:microsoft.com/office/officeart/2005/8/layout/hierarchy3"/>
    <dgm:cxn modelId="{149C25B1-63D6-4CFE-9738-54231D151690}" type="presParOf" srcId="{35DEE897-E11C-4CA3-BA5B-29EB4A86ED1C}" destId="{245BB231-8990-4954-8359-05983AD96BA0}" srcOrd="5" destOrd="0" presId="urn:microsoft.com/office/officeart/2005/8/layout/hierarchy3"/>
    <dgm:cxn modelId="{13C6C6AA-6325-44E8-9BBE-AA3BE0878D1A}" type="presParOf" srcId="{35DEE897-E11C-4CA3-BA5B-29EB4A86ED1C}" destId="{12E131D2-3A5F-4154-A3A8-2BC4B33C097B}" srcOrd="6" destOrd="0" presId="urn:microsoft.com/office/officeart/2005/8/layout/hierarchy3"/>
    <dgm:cxn modelId="{F745E629-C95A-4AC1-97E8-E0038D39236C}" type="presParOf" srcId="{35DEE897-E11C-4CA3-BA5B-29EB4A86ED1C}" destId="{F73DE6CA-2B58-4A9C-AE87-7B9E5E077F52}" srcOrd="7" destOrd="0" presId="urn:microsoft.com/office/officeart/2005/8/layout/hierarchy3"/>
    <dgm:cxn modelId="{4FA2B91F-6C22-4041-AC8F-57CB050CFC30}" type="presParOf" srcId="{35DEE897-E11C-4CA3-BA5B-29EB4A86ED1C}" destId="{2D35B404-F6B2-4FBF-9A34-945FD3E04DB4}" srcOrd="8" destOrd="0" presId="urn:microsoft.com/office/officeart/2005/8/layout/hierarchy3"/>
    <dgm:cxn modelId="{820A47D1-3848-4A9F-A3F9-FCA4D7844453}" type="presParOf" srcId="{35DEE897-E11C-4CA3-BA5B-29EB4A86ED1C}" destId="{0546ACDA-1946-4D36-A8DA-9F415698D563}" srcOrd="9" destOrd="0" presId="urn:microsoft.com/office/officeart/2005/8/layout/hierarchy3"/>
    <dgm:cxn modelId="{B9A4EAF1-9539-4E4F-81AC-38345183F945}" type="presParOf" srcId="{35DEE897-E11C-4CA3-BA5B-29EB4A86ED1C}" destId="{F97859ED-2846-4CF2-83C1-E6FE1C7F3FF3}" srcOrd="10" destOrd="0" presId="urn:microsoft.com/office/officeart/2005/8/layout/hierarchy3"/>
    <dgm:cxn modelId="{65E8592D-ED82-41AB-BD20-3D5EB9217BEA}" type="presParOf" srcId="{35DEE897-E11C-4CA3-BA5B-29EB4A86ED1C}" destId="{736B718B-FF24-4E31-BEA1-03ABEB38A955}" srcOrd="11" destOrd="0" presId="urn:microsoft.com/office/officeart/2005/8/layout/hierarchy3"/>
    <dgm:cxn modelId="{0229EB9B-DA7C-4D56-992A-AF9DC094B7BB}" type="presParOf" srcId="{35DEE897-E11C-4CA3-BA5B-29EB4A86ED1C}" destId="{988A3056-C301-4E39-9031-B4B84D3BB654}" srcOrd="12" destOrd="0" presId="urn:microsoft.com/office/officeart/2005/8/layout/hierarchy3"/>
    <dgm:cxn modelId="{73409F43-621F-4291-BF84-4087FD2A36A9}" type="presParOf" srcId="{35DEE897-E11C-4CA3-BA5B-29EB4A86ED1C}" destId="{CA332250-FA47-4F4A-A523-36694D2F5487}" srcOrd="13" destOrd="0" presId="urn:microsoft.com/office/officeart/2005/8/layout/hierarchy3"/>
    <dgm:cxn modelId="{3FBE43F1-2B68-41C3-BB8E-BBF32AA9C678}" type="presParOf" srcId="{35DEE897-E11C-4CA3-BA5B-29EB4A86ED1C}" destId="{194A8CF6-3CE2-4E1B-8D6C-26287231CA25}" srcOrd="14" destOrd="0" presId="urn:microsoft.com/office/officeart/2005/8/layout/hierarchy3"/>
    <dgm:cxn modelId="{C35AD77F-D999-40EC-BF89-1DD2C9228A22}" type="presParOf" srcId="{35DEE897-E11C-4CA3-BA5B-29EB4A86ED1C}" destId="{6E07487C-AF70-4342-8E8C-6D911F0CF809}" srcOrd="1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BE5170D1-B27B-4D6F-95F8-9552E357BA4F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F35486C-CD65-463D-BCC1-061F2031903D}">
      <dgm:prSet phldrT="[Текст]" custT="1"/>
      <dgm:spPr/>
      <dgm:t>
        <a:bodyPr/>
        <a:lstStyle/>
        <a:p>
          <a:r>
            <a:rPr lang="ru-RU" sz="2800" dirty="0" smtClean="0"/>
            <a:t>Поход хана Батыя на Русь </a:t>
          </a:r>
        </a:p>
      </dgm:t>
    </dgm:pt>
    <dgm:pt modelId="{D89B0109-C41B-49A4-B0EC-57E64FB5ED89}" type="parTrans" cxnId="{D4256F26-1B2E-44F5-B46E-9E2E8E25CEFD}">
      <dgm:prSet/>
      <dgm:spPr/>
      <dgm:t>
        <a:bodyPr/>
        <a:lstStyle/>
        <a:p>
          <a:endParaRPr lang="ru-RU"/>
        </a:p>
      </dgm:t>
    </dgm:pt>
    <dgm:pt modelId="{58CFB910-5FA4-4A46-8FE8-BBB36BD59977}" type="sibTrans" cxnId="{D4256F26-1B2E-44F5-B46E-9E2E8E25CEFD}">
      <dgm:prSet/>
      <dgm:spPr/>
      <dgm:t>
        <a:bodyPr/>
        <a:lstStyle/>
        <a:p>
          <a:endParaRPr lang="ru-RU"/>
        </a:p>
      </dgm:t>
    </dgm:pt>
    <dgm:pt modelId="{F7C0E0B2-8BF8-43D4-ADE0-6E744F9D693C}">
      <dgm:prSet phldrT="[Текст]" custT="1"/>
      <dgm:spPr/>
      <dgm:t>
        <a:bodyPr/>
        <a:lstStyle/>
        <a:p>
          <a:r>
            <a:rPr lang="ru-RU" sz="2000" b="1" dirty="0" smtClean="0"/>
            <a:t>1237г</a:t>
          </a:r>
          <a:r>
            <a:rPr lang="ru-RU" sz="1400" b="1" dirty="0" smtClean="0"/>
            <a:t>.</a:t>
          </a:r>
          <a:endParaRPr lang="ru-RU" sz="1400" b="1" dirty="0"/>
        </a:p>
      </dgm:t>
    </dgm:pt>
    <dgm:pt modelId="{DABBC139-5EBF-4500-85E5-42A6D7D15DC7}" type="parTrans" cxnId="{FE5183DA-35B4-46E9-9017-7E3521A5145B}">
      <dgm:prSet/>
      <dgm:spPr/>
      <dgm:t>
        <a:bodyPr/>
        <a:lstStyle/>
        <a:p>
          <a:endParaRPr lang="ru-RU"/>
        </a:p>
      </dgm:t>
    </dgm:pt>
    <dgm:pt modelId="{ADBBD3AB-EC39-4CFF-B410-870C45A71639}" type="sibTrans" cxnId="{FE5183DA-35B4-46E9-9017-7E3521A5145B}">
      <dgm:prSet/>
      <dgm:spPr/>
      <dgm:t>
        <a:bodyPr/>
        <a:lstStyle/>
        <a:p>
          <a:endParaRPr lang="ru-RU"/>
        </a:p>
      </dgm:t>
    </dgm:pt>
    <dgm:pt modelId="{9A05E478-6497-44AA-ACDA-B02503C36A1C}">
      <dgm:prSet phldrT="[Текст]" custT="1"/>
      <dgm:spPr/>
      <dgm:t>
        <a:bodyPr/>
        <a:lstStyle/>
        <a:p>
          <a:r>
            <a:rPr lang="ru-RU" sz="2400" b="1" dirty="0" smtClean="0"/>
            <a:t>С 1243г. Образование на юго-восточных границах Руси нового государства Золотой Орды</a:t>
          </a:r>
          <a:endParaRPr lang="ru-RU" sz="2400" b="1" dirty="0"/>
        </a:p>
      </dgm:t>
    </dgm:pt>
    <dgm:pt modelId="{DBB119C6-1377-486D-B620-DE515B700FBC}" type="parTrans" cxnId="{2EDB739C-BA60-4B3C-8E5D-5322830247F5}">
      <dgm:prSet/>
      <dgm:spPr/>
      <dgm:t>
        <a:bodyPr/>
        <a:lstStyle/>
        <a:p>
          <a:endParaRPr lang="ru-RU"/>
        </a:p>
      </dgm:t>
    </dgm:pt>
    <dgm:pt modelId="{72CED009-2812-4300-90D9-8305D922A462}" type="sibTrans" cxnId="{2EDB739C-BA60-4B3C-8E5D-5322830247F5}">
      <dgm:prSet/>
      <dgm:spPr/>
      <dgm:t>
        <a:bodyPr/>
        <a:lstStyle/>
        <a:p>
          <a:endParaRPr lang="ru-RU"/>
        </a:p>
      </dgm:t>
    </dgm:pt>
    <dgm:pt modelId="{C89C2CA9-B1ED-4BD0-9693-EA86CDA001B9}">
      <dgm:prSet custT="1"/>
      <dgm:spPr/>
      <dgm:t>
        <a:bodyPr/>
        <a:lstStyle/>
        <a:p>
          <a:r>
            <a:rPr lang="ru-RU" sz="2000" b="1" dirty="0" smtClean="0"/>
            <a:t>1238г.</a:t>
          </a:r>
          <a:endParaRPr lang="ru-RU" sz="2000" b="1" dirty="0"/>
        </a:p>
      </dgm:t>
    </dgm:pt>
    <dgm:pt modelId="{FF93CC51-355A-46EF-8C41-05D00F5BB216}" type="parTrans" cxnId="{D451F10A-EF8D-4198-964B-773D7F92801B}">
      <dgm:prSet/>
      <dgm:spPr/>
      <dgm:t>
        <a:bodyPr/>
        <a:lstStyle/>
        <a:p>
          <a:endParaRPr lang="ru-RU"/>
        </a:p>
      </dgm:t>
    </dgm:pt>
    <dgm:pt modelId="{E47CCB77-B879-4829-B0B9-45DB42D1E4CF}" type="sibTrans" cxnId="{D451F10A-EF8D-4198-964B-773D7F92801B}">
      <dgm:prSet/>
      <dgm:spPr/>
      <dgm:t>
        <a:bodyPr/>
        <a:lstStyle/>
        <a:p>
          <a:endParaRPr lang="ru-RU"/>
        </a:p>
      </dgm:t>
    </dgm:pt>
    <dgm:pt modelId="{A30A401A-B9D7-4891-86F7-8A34272E7B49}">
      <dgm:prSet custT="1"/>
      <dgm:spPr/>
      <dgm:t>
        <a:bodyPr/>
        <a:lstStyle/>
        <a:p>
          <a:r>
            <a:rPr lang="ru-RU" sz="2000" b="1" dirty="0" smtClean="0"/>
            <a:t>1240г.</a:t>
          </a:r>
          <a:endParaRPr lang="ru-RU" sz="2000" b="1" dirty="0"/>
        </a:p>
      </dgm:t>
    </dgm:pt>
    <dgm:pt modelId="{DA4BCD35-DC3C-4BEF-9174-F55267296BEA}" type="parTrans" cxnId="{80B186A4-7DE9-469A-BBE9-F7B4711FADC8}">
      <dgm:prSet/>
      <dgm:spPr/>
      <dgm:t>
        <a:bodyPr/>
        <a:lstStyle/>
        <a:p>
          <a:endParaRPr lang="ru-RU"/>
        </a:p>
      </dgm:t>
    </dgm:pt>
    <dgm:pt modelId="{336B43B0-D01A-44B4-AF7E-10DB78EC6855}" type="sibTrans" cxnId="{80B186A4-7DE9-469A-BBE9-F7B4711FADC8}">
      <dgm:prSet/>
      <dgm:spPr/>
      <dgm:t>
        <a:bodyPr/>
        <a:lstStyle/>
        <a:p>
          <a:endParaRPr lang="ru-RU"/>
        </a:p>
      </dgm:t>
    </dgm:pt>
    <dgm:pt modelId="{9121BCF2-7F19-4CF5-8EA2-C9ADB3CADF56}">
      <dgm:prSet custT="1"/>
      <dgm:spPr/>
      <dgm:t>
        <a:bodyPr/>
        <a:lstStyle/>
        <a:p>
          <a:r>
            <a:rPr lang="ru-RU" sz="2000" b="1" dirty="0" smtClean="0"/>
            <a:t>6 декабря 1240г.</a:t>
          </a:r>
          <a:endParaRPr lang="ru-RU" sz="2000" b="1" dirty="0"/>
        </a:p>
      </dgm:t>
    </dgm:pt>
    <dgm:pt modelId="{4E76D45D-DF59-43AB-9B9E-3BB7B00A61F3}" type="parTrans" cxnId="{F016EA99-27A0-4CC9-AC7F-88CD78450C61}">
      <dgm:prSet/>
      <dgm:spPr/>
      <dgm:t>
        <a:bodyPr/>
        <a:lstStyle/>
        <a:p>
          <a:endParaRPr lang="ru-RU"/>
        </a:p>
      </dgm:t>
    </dgm:pt>
    <dgm:pt modelId="{C45537DB-B2AA-49B6-AB95-1D347D973307}" type="sibTrans" cxnId="{F016EA99-27A0-4CC9-AC7F-88CD78450C61}">
      <dgm:prSet/>
      <dgm:spPr/>
      <dgm:t>
        <a:bodyPr/>
        <a:lstStyle/>
        <a:p>
          <a:endParaRPr lang="ru-RU"/>
        </a:p>
      </dgm:t>
    </dgm:pt>
    <dgm:pt modelId="{FC919D63-4571-4960-9222-87EB9CB0E4A1}">
      <dgm:prSet custT="1"/>
      <dgm:spPr/>
      <dgm:t>
        <a:bodyPr/>
        <a:lstStyle/>
        <a:p>
          <a:r>
            <a:rPr lang="ru-RU" sz="2000" b="1" dirty="0" smtClean="0"/>
            <a:t>1241г.</a:t>
          </a:r>
          <a:endParaRPr lang="ru-RU" sz="2000" b="1" dirty="0"/>
        </a:p>
      </dgm:t>
    </dgm:pt>
    <dgm:pt modelId="{91C6ED18-5949-4455-BA01-6CCBAC6CD633}" type="parTrans" cxnId="{159F3745-5A78-446B-BE9D-300055852B0D}">
      <dgm:prSet/>
      <dgm:spPr/>
      <dgm:t>
        <a:bodyPr/>
        <a:lstStyle/>
        <a:p>
          <a:endParaRPr lang="ru-RU"/>
        </a:p>
      </dgm:t>
    </dgm:pt>
    <dgm:pt modelId="{84D33FAA-92BA-40DC-BD17-6235865E4032}" type="sibTrans" cxnId="{159F3745-5A78-446B-BE9D-300055852B0D}">
      <dgm:prSet/>
      <dgm:spPr/>
      <dgm:t>
        <a:bodyPr/>
        <a:lstStyle/>
        <a:p>
          <a:endParaRPr lang="ru-RU"/>
        </a:p>
      </dgm:t>
    </dgm:pt>
    <dgm:pt modelId="{466ED687-02E9-4BCB-8D35-6A13CB4005D3}">
      <dgm:prSet custT="1"/>
      <dgm:spPr/>
      <dgm:t>
        <a:bodyPr/>
        <a:lstStyle/>
        <a:p>
          <a:r>
            <a:rPr lang="ru-RU" sz="2000" b="1" dirty="0" smtClean="0"/>
            <a:t>1239г.</a:t>
          </a:r>
          <a:endParaRPr lang="ru-RU" sz="2000" b="1" dirty="0"/>
        </a:p>
      </dgm:t>
    </dgm:pt>
    <dgm:pt modelId="{498D62CB-95BA-4863-97AE-7EF3DD03CBAF}" type="parTrans" cxnId="{AE5A9D96-2ED7-4017-A03C-5FAF33C7731E}">
      <dgm:prSet/>
      <dgm:spPr/>
      <dgm:t>
        <a:bodyPr/>
        <a:lstStyle/>
        <a:p>
          <a:endParaRPr lang="ru-RU"/>
        </a:p>
      </dgm:t>
    </dgm:pt>
    <dgm:pt modelId="{039FA285-DE6D-400C-AFCD-CB1CFE193CF1}" type="sibTrans" cxnId="{AE5A9D96-2ED7-4017-A03C-5FAF33C7731E}">
      <dgm:prSet/>
      <dgm:spPr/>
      <dgm:t>
        <a:bodyPr/>
        <a:lstStyle/>
        <a:p>
          <a:endParaRPr lang="ru-RU"/>
        </a:p>
      </dgm:t>
    </dgm:pt>
    <dgm:pt modelId="{2846939E-74B1-4DA6-B153-05F51CF73AC0}">
      <dgm:prSet custT="1"/>
      <dgm:spPr/>
      <dgm:t>
        <a:bodyPr/>
        <a:lstStyle/>
        <a:p>
          <a:r>
            <a:rPr lang="ru-RU" sz="2000" b="1" dirty="0" smtClean="0"/>
            <a:t>4 марта 1238г</a:t>
          </a:r>
          <a:r>
            <a:rPr lang="ru-RU" sz="1400" b="1" dirty="0" smtClean="0"/>
            <a:t>.</a:t>
          </a:r>
          <a:endParaRPr lang="ru-RU" sz="1400" b="1" dirty="0"/>
        </a:p>
      </dgm:t>
    </dgm:pt>
    <dgm:pt modelId="{18AC5B15-3762-40DD-9670-F4E488C151E2}" type="parTrans" cxnId="{1810E7F0-D981-4E40-B802-5B460B1FD15A}">
      <dgm:prSet/>
      <dgm:spPr/>
      <dgm:t>
        <a:bodyPr/>
        <a:lstStyle/>
        <a:p>
          <a:endParaRPr lang="ru-RU"/>
        </a:p>
      </dgm:t>
    </dgm:pt>
    <dgm:pt modelId="{8FCBDBFA-0953-4AC1-AE89-0BC8B972F258}" type="sibTrans" cxnId="{1810E7F0-D981-4E40-B802-5B460B1FD15A}">
      <dgm:prSet/>
      <dgm:spPr/>
      <dgm:t>
        <a:bodyPr/>
        <a:lstStyle/>
        <a:p>
          <a:endParaRPr lang="ru-RU"/>
        </a:p>
      </dgm:t>
    </dgm:pt>
    <dgm:pt modelId="{870AE107-5709-4686-8D0C-51BE66413138}" type="pres">
      <dgm:prSet presAssocID="{BE5170D1-B27B-4D6F-95F8-9552E357BA4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D5CC275-85AD-4AD4-B6B5-A064D2BB0FAC}" type="pres">
      <dgm:prSet presAssocID="{2F35486C-CD65-463D-BCC1-061F2031903D}" presName="root" presStyleCnt="0"/>
      <dgm:spPr/>
    </dgm:pt>
    <dgm:pt modelId="{8640D97A-5715-479C-8A26-392448227716}" type="pres">
      <dgm:prSet presAssocID="{2F35486C-CD65-463D-BCC1-061F2031903D}" presName="rootComposite" presStyleCnt="0"/>
      <dgm:spPr/>
    </dgm:pt>
    <dgm:pt modelId="{C17E8F47-1BDD-4B24-893E-8AC501AD5480}" type="pres">
      <dgm:prSet presAssocID="{2F35486C-CD65-463D-BCC1-061F2031903D}" presName="rootText" presStyleLbl="node1" presStyleIdx="0" presStyleCnt="1" custScaleX="711111" custScaleY="132593" custLinFactY="-461" custLinFactNeighborX="-311" custLinFactNeighborY="-100000"/>
      <dgm:spPr/>
      <dgm:t>
        <a:bodyPr/>
        <a:lstStyle/>
        <a:p>
          <a:endParaRPr lang="ru-RU"/>
        </a:p>
      </dgm:t>
    </dgm:pt>
    <dgm:pt modelId="{E7E85229-E7F9-4E2C-8409-F4D271854729}" type="pres">
      <dgm:prSet presAssocID="{2F35486C-CD65-463D-BCC1-061F2031903D}" presName="rootConnector" presStyleLbl="node1" presStyleIdx="0" presStyleCnt="1"/>
      <dgm:spPr/>
      <dgm:t>
        <a:bodyPr/>
        <a:lstStyle/>
        <a:p>
          <a:endParaRPr lang="ru-RU"/>
        </a:p>
      </dgm:t>
    </dgm:pt>
    <dgm:pt modelId="{35DEE897-E11C-4CA3-BA5B-29EB4A86ED1C}" type="pres">
      <dgm:prSet presAssocID="{2F35486C-CD65-463D-BCC1-061F2031903D}" presName="childShape" presStyleCnt="0"/>
      <dgm:spPr/>
    </dgm:pt>
    <dgm:pt modelId="{5BD13A5E-1C8B-4E65-8A0C-7605C52B7CC4}" type="pres">
      <dgm:prSet presAssocID="{DABBC139-5EBF-4500-85E5-42A6D7D15DC7}" presName="Name13" presStyleLbl="parChTrans1D2" presStyleIdx="0" presStyleCnt="8"/>
      <dgm:spPr/>
      <dgm:t>
        <a:bodyPr/>
        <a:lstStyle/>
        <a:p>
          <a:endParaRPr lang="ru-RU"/>
        </a:p>
      </dgm:t>
    </dgm:pt>
    <dgm:pt modelId="{7A82A69C-FDA9-4023-A454-E12D0363F92B}" type="pres">
      <dgm:prSet presAssocID="{F7C0E0B2-8BF8-43D4-ADE0-6E744F9D693C}" presName="childText" presStyleLbl="bgAcc1" presStyleIdx="0" presStyleCnt="8" custScaleX="197223" custLinFactNeighborX="-71739" custLinFactNeighborY="-98464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2FD730A8-DCA5-4475-9E19-A35C8AC5A5D6}" type="pres">
      <dgm:prSet presAssocID="{FF93CC51-355A-46EF-8C41-05D00F5BB216}" presName="Name13" presStyleLbl="parChTrans1D2" presStyleIdx="1" presStyleCnt="8"/>
      <dgm:spPr/>
      <dgm:t>
        <a:bodyPr/>
        <a:lstStyle/>
        <a:p>
          <a:endParaRPr lang="ru-RU"/>
        </a:p>
      </dgm:t>
    </dgm:pt>
    <dgm:pt modelId="{554AC3B0-2D49-4E8E-80FD-A2797B1EC914}" type="pres">
      <dgm:prSet presAssocID="{C89C2CA9-B1ED-4BD0-9693-EA86CDA001B9}" presName="childText" presStyleLbl="bgAcc1" presStyleIdx="1" presStyleCnt="8" custScaleX="205558" custLinFactNeighborX="-62870" custLinFactNeighborY="-8155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9AA34908-A7B5-41E4-8728-633C2F9E5C30}" type="pres">
      <dgm:prSet presAssocID="{18AC5B15-3762-40DD-9670-F4E488C151E2}" presName="Name13" presStyleLbl="parChTrans1D2" presStyleIdx="2" presStyleCnt="8"/>
      <dgm:spPr/>
      <dgm:t>
        <a:bodyPr/>
        <a:lstStyle/>
        <a:p>
          <a:endParaRPr lang="ru-RU"/>
        </a:p>
      </dgm:t>
    </dgm:pt>
    <dgm:pt modelId="{245BB231-8990-4954-8359-05983AD96BA0}" type="pres">
      <dgm:prSet presAssocID="{2846939E-74B1-4DA6-B153-05F51CF73AC0}" presName="childText" presStyleLbl="bgAcc1" presStyleIdx="2" presStyleCnt="8" custScaleX="197223" custLinFactNeighborX="-62870" custLinFactNeighborY="-2207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12E131D2-3A5F-4154-A3A8-2BC4B33C097B}" type="pres">
      <dgm:prSet presAssocID="{498D62CB-95BA-4863-97AE-7EF3DD03CBAF}" presName="Name13" presStyleLbl="parChTrans1D2" presStyleIdx="3" presStyleCnt="8"/>
      <dgm:spPr/>
      <dgm:t>
        <a:bodyPr/>
        <a:lstStyle/>
        <a:p>
          <a:endParaRPr lang="ru-RU"/>
        </a:p>
      </dgm:t>
    </dgm:pt>
    <dgm:pt modelId="{F73DE6CA-2B58-4A9C-AE87-7B9E5E077F52}" type="pres">
      <dgm:prSet presAssocID="{466ED687-02E9-4BCB-8D35-6A13CB4005D3}" presName="childText" presStyleLbl="bgAcc1" presStyleIdx="3" presStyleCnt="8" custScaleX="197223" custLinFactNeighborX="-62870" custLinFactNeighborY="37404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2D35B404-F6B2-4FBF-9A34-945FD3E04DB4}" type="pres">
      <dgm:prSet presAssocID="{DA4BCD35-DC3C-4BEF-9174-F55267296BEA}" presName="Name13" presStyleLbl="parChTrans1D2" presStyleIdx="4" presStyleCnt="8"/>
      <dgm:spPr/>
      <dgm:t>
        <a:bodyPr/>
        <a:lstStyle/>
        <a:p>
          <a:endParaRPr lang="ru-RU"/>
        </a:p>
      </dgm:t>
    </dgm:pt>
    <dgm:pt modelId="{0546ACDA-1946-4D36-A8DA-9F415698D563}" type="pres">
      <dgm:prSet presAssocID="{A30A401A-B9D7-4891-86F7-8A34272E7B49}" presName="childText" presStyleLbl="bgAcc1" presStyleIdx="4" presStyleCnt="8" custScaleX="191669" custLinFactNeighborX="-62870" custLinFactNeighborY="54312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F97859ED-2846-4CF2-83C1-E6FE1C7F3FF3}" type="pres">
      <dgm:prSet presAssocID="{4E76D45D-DF59-43AB-9B9E-3BB7B00A61F3}" presName="Name13" presStyleLbl="parChTrans1D2" presStyleIdx="5" presStyleCnt="8"/>
      <dgm:spPr/>
      <dgm:t>
        <a:bodyPr/>
        <a:lstStyle/>
        <a:p>
          <a:endParaRPr lang="ru-RU"/>
        </a:p>
      </dgm:t>
    </dgm:pt>
    <dgm:pt modelId="{736B718B-FF24-4E31-BEA1-03ABEB38A955}" type="pres">
      <dgm:prSet presAssocID="{9121BCF2-7F19-4CF5-8EA2-C9ADB3CADF56}" presName="childText" presStyleLbl="bgAcc1" presStyleIdx="5" presStyleCnt="8" custScaleX="218360" custScaleY="116755" custLinFactNeighborX="-62870" custLinFactNeighborY="57029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988A3056-C301-4E39-9031-B4B84D3BB654}" type="pres">
      <dgm:prSet presAssocID="{91C6ED18-5949-4455-BA01-6CCBAC6CD633}" presName="Name13" presStyleLbl="parChTrans1D2" presStyleIdx="6" presStyleCnt="8"/>
      <dgm:spPr/>
      <dgm:t>
        <a:bodyPr/>
        <a:lstStyle/>
        <a:p>
          <a:endParaRPr lang="ru-RU"/>
        </a:p>
      </dgm:t>
    </dgm:pt>
    <dgm:pt modelId="{CA332250-FA47-4F4A-A523-36694D2F5487}" type="pres">
      <dgm:prSet presAssocID="{FC919D63-4571-4960-9222-87EB9CB0E4A1}" presName="childText" presStyleLbl="bgAcc1" presStyleIdx="6" presStyleCnt="8" custScaleX="197223" custLinFactNeighborX="-62870" custLinFactNeighborY="7137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194A8CF6-3CE2-4E1B-8D6C-26287231CA25}" type="pres">
      <dgm:prSet presAssocID="{DBB119C6-1377-486D-B620-DE515B700FBC}" presName="Name13" presStyleLbl="parChTrans1D2" presStyleIdx="7" presStyleCnt="8"/>
      <dgm:spPr/>
      <dgm:t>
        <a:bodyPr/>
        <a:lstStyle/>
        <a:p>
          <a:endParaRPr lang="ru-RU"/>
        </a:p>
      </dgm:t>
    </dgm:pt>
    <dgm:pt modelId="{6E07487C-AF70-4342-8E8C-6D911F0CF809}" type="pres">
      <dgm:prSet presAssocID="{9A05E478-6497-44AA-ACDA-B02503C36A1C}" presName="childText" presStyleLbl="bgAcc1" presStyleIdx="7" presStyleCnt="8" custScaleX="956700" custScaleY="119028" custLinFactNeighborX="-54001" custLinFactNeighborY="9696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548766D4-D399-472E-AB0D-26730CCFB66C}" type="presOf" srcId="{2F35486C-CD65-463D-BCC1-061F2031903D}" destId="{E7E85229-E7F9-4E2C-8409-F4D271854729}" srcOrd="1" destOrd="0" presId="urn:microsoft.com/office/officeart/2005/8/layout/hierarchy3"/>
    <dgm:cxn modelId="{AE5A9D96-2ED7-4017-A03C-5FAF33C7731E}" srcId="{2F35486C-CD65-463D-BCC1-061F2031903D}" destId="{466ED687-02E9-4BCB-8D35-6A13CB4005D3}" srcOrd="3" destOrd="0" parTransId="{498D62CB-95BA-4863-97AE-7EF3DD03CBAF}" sibTransId="{039FA285-DE6D-400C-AFCD-CB1CFE193CF1}"/>
    <dgm:cxn modelId="{159F3745-5A78-446B-BE9D-300055852B0D}" srcId="{2F35486C-CD65-463D-BCC1-061F2031903D}" destId="{FC919D63-4571-4960-9222-87EB9CB0E4A1}" srcOrd="6" destOrd="0" parTransId="{91C6ED18-5949-4455-BA01-6CCBAC6CD633}" sibTransId="{84D33FAA-92BA-40DC-BD17-6235865E4032}"/>
    <dgm:cxn modelId="{AD989E34-E40D-4C15-8303-C70E421C8D36}" type="presOf" srcId="{9A05E478-6497-44AA-ACDA-B02503C36A1C}" destId="{6E07487C-AF70-4342-8E8C-6D911F0CF809}" srcOrd="0" destOrd="0" presId="urn:microsoft.com/office/officeart/2005/8/layout/hierarchy3"/>
    <dgm:cxn modelId="{08060BC3-2CA3-44F7-A426-231ACF9B33FC}" type="presOf" srcId="{9121BCF2-7F19-4CF5-8EA2-C9ADB3CADF56}" destId="{736B718B-FF24-4E31-BEA1-03ABEB38A955}" srcOrd="0" destOrd="0" presId="urn:microsoft.com/office/officeart/2005/8/layout/hierarchy3"/>
    <dgm:cxn modelId="{FF20D029-EA55-4179-B8B7-F5030B7D9882}" type="presOf" srcId="{2F35486C-CD65-463D-BCC1-061F2031903D}" destId="{C17E8F47-1BDD-4B24-893E-8AC501AD5480}" srcOrd="0" destOrd="0" presId="urn:microsoft.com/office/officeart/2005/8/layout/hierarchy3"/>
    <dgm:cxn modelId="{5D582EC1-6E79-46D5-8731-8E7B46B0FD2A}" type="presOf" srcId="{FC919D63-4571-4960-9222-87EB9CB0E4A1}" destId="{CA332250-FA47-4F4A-A523-36694D2F5487}" srcOrd="0" destOrd="0" presId="urn:microsoft.com/office/officeart/2005/8/layout/hierarchy3"/>
    <dgm:cxn modelId="{21AAEC57-714A-442B-BB77-6AD631A3B1E0}" type="presOf" srcId="{DBB119C6-1377-486D-B620-DE515B700FBC}" destId="{194A8CF6-3CE2-4E1B-8D6C-26287231CA25}" srcOrd="0" destOrd="0" presId="urn:microsoft.com/office/officeart/2005/8/layout/hierarchy3"/>
    <dgm:cxn modelId="{C90568D0-1EA8-4228-B86C-9D34005ACBE3}" type="presOf" srcId="{A30A401A-B9D7-4891-86F7-8A34272E7B49}" destId="{0546ACDA-1946-4D36-A8DA-9F415698D563}" srcOrd="0" destOrd="0" presId="urn:microsoft.com/office/officeart/2005/8/layout/hierarchy3"/>
    <dgm:cxn modelId="{FE5183DA-35B4-46E9-9017-7E3521A5145B}" srcId="{2F35486C-CD65-463D-BCC1-061F2031903D}" destId="{F7C0E0B2-8BF8-43D4-ADE0-6E744F9D693C}" srcOrd="0" destOrd="0" parTransId="{DABBC139-5EBF-4500-85E5-42A6D7D15DC7}" sibTransId="{ADBBD3AB-EC39-4CFF-B410-870C45A71639}"/>
    <dgm:cxn modelId="{92679F22-E309-4F2A-AE5E-0EDD661507B2}" type="presOf" srcId="{4E76D45D-DF59-43AB-9B9E-3BB7B00A61F3}" destId="{F97859ED-2846-4CF2-83C1-E6FE1C7F3FF3}" srcOrd="0" destOrd="0" presId="urn:microsoft.com/office/officeart/2005/8/layout/hierarchy3"/>
    <dgm:cxn modelId="{9BBC0BE3-E036-4321-8B60-B84FFFC3FE08}" type="presOf" srcId="{C89C2CA9-B1ED-4BD0-9693-EA86CDA001B9}" destId="{554AC3B0-2D49-4E8E-80FD-A2797B1EC914}" srcOrd="0" destOrd="0" presId="urn:microsoft.com/office/officeart/2005/8/layout/hierarchy3"/>
    <dgm:cxn modelId="{A9A82DD7-2877-4211-A071-C8FE038FCEEE}" type="presOf" srcId="{2846939E-74B1-4DA6-B153-05F51CF73AC0}" destId="{245BB231-8990-4954-8359-05983AD96BA0}" srcOrd="0" destOrd="0" presId="urn:microsoft.com/office/officeart/2005/8/layout/hierarchy3"/>
    <dgm:cxn modelId="{D4559491-ABBD-48CF-A9DF-CD8C866611A8}" type="presOf" srcId="{18AC5B15-3762-40DD-9670-F4E488C151E2}" destId="{9AA34908-A7B5-41E4-8728-633C2F9E5C30}" srcOrd="0" destOrd="0" presId="urn:microsoft.com/office/officeart/2005/8/layout/hierarchy3"/>
    <dgm:cxn modelId="{80B186A4-7DE9-469A-BBE9-F7B4711FADC8}" srcId="{2F35486C-CD65-463D-BCC1-061F2031903D}" destId="{A30A401A-B9D7-4891-86F7-8A34272E7B49}" srcOrd="4" destOrd="0" parTransId="{DA4BCD35-DC3C-4BEF-9174-F55267296BEA}" sibTransId="{336B43B0-D01A-44B4-AF7E-10DB78EC6855}"/>
    <dgm:cxn modelId="{D4256F26-1B2E-44F5-B46E-9E2E8E25CEFD}" srcId="{BE5170D1-B27B-4D6F-95F8-9552E357BA4F}" destId="{2F35486C-CD65-463D-BCC1-061F2031903D}" srcOrd="0" destOrd="0" parTransId="{D89B0109-C41B-49A4-B0EC-57E64FB5ED89}" sibTransId="{58CFB910-5FA4-4A46-8FE8-BBB36BD59977}"/>
    <dgm:cxn modelId="{1E4E7D90-6708-48A0-940F-C58A427E9166}" type="presOf" srcId="{DABBC139-5EBF-4500-85E5-42A6D7D15DC7}" destId="{5BD13A5E-1C8B-4E65-8A0C-7605C52B7CC4}" srcOrd="0" destOrd="0" presId="urn:microsoft.com/office/officeart/2005/8/layout/hierarchy3"/>
    <dgm:cxn modelId="{1810E7F0-D981-4E40-B802-5B460B1FD15A}" srcId="{2F35486C-CD65-463D-BCC1-061F2031903D}" destId="{2846939E-74B1-4DA6-B153-05F51CF73AC0}" srcOrd="2" destOrd="0" parTransId="{18AC5B15-3762-40DD-9670-F4E488C151E2}" sibTransId="{8FCBDBFA-0953-4AC1-AE89-0BC8B972F258}"/>
    <dgm:cxn modelId="{11573E6C-FC05-4858-B8A0-4C4BF9E01BFF}" type="presOf" srcId="{498D62CB-95BA-4863-97AE-7EF3DD03CBAF}" destId="{12E131D2-3A5F-4154-A3A8-2BC4B33C097B}" srcOrd="0" destOrd="0" presId="urn:microsoft.com/office/officeart/2005/8/layout/hierarchy3"/>
    <dgm:cxn modelId="{2EDB739C-BA60-4B3C-8E5D-5322830247F5}" srcId="{2F35486C-CD65-463D-BCC1-061F2031903D}" destId="{9A05E478-6497-44AA-ACDA-B02503C36A1C}" srcOrd="7" destOrd="0" parTransId="{DBB119C6-1377-486D-B620-DE515B700FBC}" sibTransId="{72CED009-2812-4300-90D9-8305D922A462}"/>
    <dgm:cxn modelId="{D451F10A-EF8D-4198-964B-773D7F92801B}" srcId="{2F35486C-CD65-463D-BCC1-061F2031903D}" destId="{C89C2CA9-B1ED-4BD0-9693-EA86CDA001B9}" srcOrd="1" destOrd="0" parTransId="{FF93CC51-355A-46EF-8C41-05D00F5BB216}" sibTransId="{E47CCB77-B879-4829-B0B9-45DB42D1E4CF}"/>
    <dgm:cxn modelId="{85D4A512-39BB-4D32-A5E3-3BAD00B53C55}" type="presOf" srcId="{466ED687-02E9-4BCB-8D35-6A13CB4005D3}" destId="{F73DE6CA-2B58-4A9C-AE87-7B9E5E077F52}" srcOrd="0" destOrd="0" presId="urn:microsoft.com/office/officeart/2005/8/layout/hierarchy3"/>
    <dgm:cxn modelId="{F707DEA4-238C-4D0A-9094-086E7D5ACE18}" type="presOf" srcId="{BE5170D1-B27B-4D6F-95F8-9552E357BA4F}" destId="{870AE107-5709-4686-8D0C-51BE66413138}" srcOrd="0" destOrd="0" presId="urn:microsoft.com/office/officeart/2005/8/layout/hierarchy3"/>
    <dgm:cxn modelId="{AC96DD98-5F0D-4F08-AAB4-425FD30F76ED}" type="presOf" srcId="{F7C0E0B2-8BF8-43D4-ADE0-6E744F9D693C}" destId="{7A82A69C-FDA9-4023-A454-E12D0363F92B}" srcOrd="0" destOrd="0" presId="urn:microsoft.com/office/officeart/2005/8/layout/hierarchy3"/>
    <dgm:cxn modelId="{791B855D-5FF9-45BF-A7CE-A7D1B628566F}" type="presOf" srcId="{91C6ED18-5949-4455-BA01-6CCBAC6CD633}" destId="{988A3056-C301-4E39-9031-B4B84D3BB654}" srcOrd="0" destOrd="0" presId="urn:microsoft.com/office/officeart/2005/8/layout/hierarchy3"/>
    <dgm:cxn modelId="{F016EA99-27A0-4CC9-AC7F-88CD78450C61}" srcId="{2F35486C-CD65-463D-BCC1-061F2031903D}" destId="{9121BCF2-7F19-4CF5-8EA2-C9ADB3CADF56}" srcOrd="5" destOrd="0" parTransId="{4E76D45D-DF59-43AB-9B9E-3BB7B00A61F3}" sibTransId="{C45537DB-B2AA-49B6-AB95-1D347D973307}"/>
    <dgm:cxn modelId="{F23A4546-8280-42E5-BE50-0973EEF85694}" type="presOf" srcId="{DA4BCD35-DC3C-4BEF-9174-F55267296BEA}" destId="{2D35B404-F6B2-4FBF-9A34-945FD3E04DB4}" srcOrd="0" destOrd="0" presId="urn:microsoft.com/office/officeart/2005/8/layout/hierarchy3"/>
    <dgm:cxn modelId="{9BBF7C52-E3ED-4E42-A5F4-0225A6EDFE49}" type="presOf" srcId="{FF93CC51-355A-46EF-8C41-05D00F5BB216}" destId="{2FD730A8-DCA5-4475-9E19-A35C8AC5A5D6}" srcOrd="0" destOrd="0" presId="urn:microsoft.com/office/officeart/2005/8/layout/hierarchy3"/>
    <dgm:cxn modelId="{CBF68634-4F15-4B2A-A647-B12E99CBE020}" type="presParOf" srcId="{870AE107-5709-4686-8D0C-51BE66413138}" destId="{FD5CC275-85AD-4AD4-B6B5-A064D2BB0FAC}" srcOrd="0" destOrd="0" presId="urn:microsoft.com/office/officeart/2005/8/layout/hierarchy3"/>
    <dgm:cxn modelId="{6CB78C84-F2E9-44EE-BE00-AD8D20D2FDD9}" type="presParOf" srcId="{FD5CC275-85AD-4AD4-B6B5-A064D2BB0FAC}" destId="{8640D97A-5715-479C-8A26-392448227716}" srcOrd="0" destOrd="0" presId="urn:microsoft.com/office/officeart/2005/8/layout/hierarchy3"/>
    <dgm:cxn modelId="{DBFC9310-59C1-4969-A29A-DB218933D98E}" type="presParOf" srcId="{8640D97A-5715-479C-8A26-392448227716}" destId="{C17E8F47-1BDD-4B24-893E-8AC501AD5480}" srcOrd="0" destOrd="0" presId="urn:microsoft.com/office/officeart/2005/8/layout/hierarchy3"/>
    <dgm:cxn modelId="{871EE647-B3A5-485A-B23A-1AA8CE6C46DA}" type="presParOf" srcId="{8640D97A-5715-479C-8A26-392448227716}" destId="{E7E85229-E7F9-4E2C-8409-F4D271854729}" srcOrd="1" destOrd="0" presId="urn:microsoft.com/office/officeart/2005/8/layout/hierarchy3"/>
    <dgm:cxn modelId="{D650B3EA-2232-46FF-B5AD-13EE58EFCD29}" type="presParOf" srcId="{FD5CC275-85AD-4AD4-B6B5-A064D2BB0FAC}" destId="{35DEE897-E11C-4CA3-BA5B-29EB4A86ED1C}" srcOrd="1" destOrd="0" presId="urn:microsoft.com/office/officeart/2005/8/layout/hierarchy3"/>
    <dgm:cxn modelId="{DC01D81D-B6AE-4785-B1CF-ED0281DA838C}" type="presParOf" srcId="{35DEE897-E11C-4CA3-BA5B-29EB4A86ED1C}" destId="{5BD13A5E-1C8B-4E65-8A0C-7605C52B7CC4}" srcOrd="0" destOrd="0" presId="urn:microsoft.com/office/officeart/2005/8/layout/hierarchy3"/>
    <dgm:cxn modelId="{09F6A6E9-E033-4F79-8DF4-155CA7ED34DF}" type="presParOf" srcId="{35DEE897-E11C-4CA3-BA5B-29EB4A86ED1C}" destId="{7A82A69C-FDA9-4023-A454-E12D0363F92B}" srcOrd="1" destOrd="0" presId="urn:microsoft.com/office/officeart/2005/8/layout/hierarchy3"/>
    <dgm:cxn modelId="{E5537E75-A9B2-47FF-A63B-21233955C32E}" type="presParOf" srcId="{35DEE897-E11C-4CA3-BA5B-29EB4A86ED1C}" destId="{2FD730A8-DCA5-4475-9E19-A35C8AC5A5D6}" srcOrd="2" destOrd="0" presId="urn:microsoft.com/office/officeart/2005/8/layout/hierarchy3"/>
    <dgm:cxn modelId="{F18126FA-4255-47C2-98E5-C7C50C9E8AAF}" type="presParOf" srcId="{35DEE897-E11C-4CA3-BA5B-29EB4A86ED1C}" destId="{554AC3B0-2D49-4E8E-80FD-A2797B1EC914}" srcOrd="3" destOrd="0" presId="urn:microsoft.com/office/officeart/2005/8/layout/hierarchy3"/>
    <dgm:cxn modelId="{6EAD4E38-F3F8-4CB1-AC61-5F07A0DBAE4A}" type="presParOf" srcId="{35DEE897-E11C-4CA3-BA5B-29EB4A86ED1C}" destId="{9AA34908-A7B5-41E4-8728-633C2F9E5C30}" srcOrd="4" destOrd="0" presId="urn:microsoft.com/office/officeart/2005/8/layout/hierarchy3"/>
    <dgm:cxn modelId="{E14666E6-38BA-4A41-9AAE-85C9C02095CA}" type="presParOf" srcId="{35DEE897-E11C-4CA3-BA5B-29EB4A86ED1C}" destId="{245BB231-8990-4954-8359-05983AD96BA0}" srcOrd="5" destOrd="0" presId="urn:microsoft.com/office/officeart/2005/8/layout/hierarchy3"/>
    <dgm:cxn modelId="{35EDE9EE-E50B-4C76-BB1E-A2AF2D5B701C}" type="presParOf" srcId="{35DEE897-E11C-4CA3-BA5B-29EB4A86ED1C}" destId="{12E131D2-3A5F-4154-A3A8-2BC4B33C097B}" srcOrd="6" destOrd="0" presId="urn:microsoft.com/office/officeart/2005/8/layout/hierarchy3"/>
    <dgm:cxn modelId="{BBC5DF1C-588C-4923-9594-D11A6F9EF744}" type="presParOf" srcId="{35DEE897-E11C-4CA3-BA5B-29EB4A86ED1C}" destId="{F73DE6CA-2B58-4A9C-AE87-7B9E5E077F52}" srcOrd="7" destOrd="0" presId="urn:microsoft.com/office/officeart/2005/8/layout/hierarchy3"/>
    <dgm:cxn modelId="{50772C12-C817-4ED4-9DA8-EF4DB2042B7F}" type="presParOf" srcId="{35DEE897-E11C-4CA3-BA5B-29EB4A86ED1C}" destId="{2D35B404-F6B2-4FBF-9A34-945FD3E04DB4}" srcOrd="8" destOrd="0" presId="urn:microsoft.com/office/officeart/2005/8/layout/hierarchy3"/>
    <dgm:cxn modelId="{B812414C-1CA2-4A61-9DD1-8A954953315F}" type="presParOf" srcId="{35DEE897-E11C-4CA3-BA5B-29EB4A86ED1C}" destId="{0546ACDA-1946-4D36-A8DA-9F415698D563}" srcOrd="9" destOrd="0" presId="urn:microsoft.com/office/officeart/2005/8/layout/hierarchy3"/>
    <dgm:cxn modelId="{0DD176FD-1407-450E-B2D4-FC7F68C570B1}" type="presParOf" srcId="{35DEE897-E11C-4CA3-BA5B-29EB4A86ED1C}" destId="{F97859ED-2846-4CF2-83C1-E6FE1C7F3FF3}" srcOrd="10" destOrd="0" presId="urn:microsoft.com/office/officeart/2005/8/layout/hierarchy3"/>
    <dgm:cxn modelId="{01625A04-3E18-4BB0-8E6A-6935EBDB3D57}" type="presParOf" srcId="{35DEE897-E11C-4CA3-BA5B-29EB4A86ED1C}" destId="{736B718B-FF24-4E31-BEA1-03ABEB38A955}" srcOrd="11" destOrd="0" presId="urn:microsoft.com/office/officeart/2005/8/layout/hierarchy3"/>
    <dgm:cxn modelId="{313C54FF-FD4B-41D7-A4CF-6544C69A2342}" type="presParOf" srcId="{35DEE897-E11C-4CA3-BA5B-29EB4A86ED1C}" destId="{988A3056-C301-4E39-9031-B4B84D3BB654}" srcOrd="12" destOrd="0" presId="urn:microsoft.com/office/officeart/2005/8/layout/hierarchy3"/>
    <dgm:cxn modelId="{B758C1C6-1766-4E08-B931-A458D5552D43}" type="presParOf" srcId="{35DEE897-E11C-4CA3-BA5B-29EB4A86ED1C}" destId="{CA332250-FA47-4F4A-A523-36694D2F5487}" srcOrd="13" destOrd="0" presId="urn:microsoft.com/office/officeart/2005/8/layout/hierarchy3"/>
    <dgm:cxn modelId="{E29B77B3-8E8A-48FF-A273-F88744ED4CDF}" type="presParOf" srcId="{35DEE897-E11C-4CA3-BA5B-29EB4A86ED1C}" destId="{194A8CF6-3CE2-4E1B-8D6C-26287231CA25}" srcOrd="14" destOrd="0" presId="urn:microsoft.com/office/officeart/2005/8/layout/hierarchy3"/>
    <dgm:cxn modelId="{882DB93F-BA61-403C-85AA-6DEE038CA09B}" type="presParOf" srcId="{35DEE897-E11C-4CA3-BA5B-29EB4A86ED1C}" destId="{6E07487C-AF70-4342-8E8C-6D911F0CF809}" srcOrd="1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F9E1901E-336F-498D-965E-4718BE99BAE0}" type="doc">
      <dgm:prSet loTypeId="urn:microsoft.com/office/officeart/2005/8/layout/hierarchy1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80D33B9-C30D-4C77-B749-F593043C67F5}">
      <dgm:prSet phldrT="[Текст]" custT="1"/>
      <dgm:spPr/>
      <dgm:t>
        <a:bodyPr/>
        <a:lstStyle/>
        <a:p>
          <a:r>
            <a:rPr lang="ru-RU" sz="2400" b="1" dirty="0" smtClean="0"/>
            <a:t>Оценки монголо-татарского ига на Руси</a:t>
          </a:r>
          <a:endParaRPr lang="ru-RU" sz="2400" b="1" dirty="0"/>
        </a:p>
      </dgm:t>
    </dgm:pt>
    <dgm:pt modelId="{742E3108-FD48-4C00-8B8C-BD2ACAEC2531}" type="parTrans" cxnId="{709B7070-A234-475F-9932-A32A7C760FD0}">
      <dgm:prSet/>
      <dgm:spPr/>
      <dgm:t>
        <a:bodyPr/>
        <a:lstStyle/>
        <a:p>
          <a:endParaRPr lang="ru-RU"/>
        </a:p>
      </dgm:t>
    </dgm:pt>
    <dgm:pt modelId="{5ED3C7D0-D328-47E2-974E-5A74627AF9DB}" type="sibTrans" cxnId="{709B7070-A234-475F-9932-A32A7C760FD0}">
      <dgm:prSet/>
      <dgm:spPr/>
      <dgm:t>
        <a:bodyPr/>
        <a:lstStyle/>
        <a:p>
          <a:endParaRPr lang="ru-RU"/>
        </a:p>
      </dgm:t>
    </dgm:pt>
    <dgm:pt modelId="{B3D757F9-345C-4121-B78A-6CC6A3D83487}">
      <dgm:prSet phldrT="[Текст]" custT="1"/>
      <dgm:spPr/>
      <dgm:t>
        <a:bodyPr/>
        <a:lstStyle/>
        <a:p>
          <a:r>
            <a:rPr lang="ru-RU" sz="2000" dirty="0" smtClean="0"/>
            <a:t>Традиционная </a:t>
          </a:r>
        </a:p>
        <a:p>
          <a:r>
            <a:rPr lang="ru-RU" sz="2000" dirty="0" smtClean="0"/>
            <a:t>(С. М. Соловьёв, В. О. Ключевский и большинство современных историков): иго – система отношений завоевателей (монголов) и побеждённых (русских)</a:t>
          </a:r>
          <a:endParaRPr lang="ru-RU" sz="2000" dirty="0"/>
        </a:p>
      </dgm:t>
    </dgm:pt>
    <dgm:pt modelId="{03C93CDB-B572-4215-B1D8-C660E6DE836B}" type="parTrans" cxnId="{27BB2F71-039D-49D3-BEB5-795566EC4FEC}">
      <dgm:prSet/>
      <dgm:spPr/>
      <dgm:t>
        <a:bodyPr/>
        <a:lstStyle/>
        <a:p>
          <a:endParaRPr lang="ru-RU"/>
        </a:p>
      </dgm:t>
    </dgm:pt>
    <dgm:pt modelId="{A14DDBD9-1F80-4DE5-8677-74AB0F6E9CBD}" type="sibTrans" cxnId="{27BB2F71-039D-49D3-BEB5-795566EC4FEC}">
      <dgm:prSet/>
      <dgm:spPr/>
      <dgm:t>
        <a:bodyPr/>
        <a:lstStyle/>
        <a:p>
          <a:endParaRPr lang="ru-RU"/>
        </a:p>
      </dgm:t>
    </dgm:pt>
    <dgm:pt modelId="{055F5F66-6460-44FF-A979-7CA3CC1BB0C8}">
      <dgm:prSet phldrT="[Текст]" custT="1"/>
      <dgm:spPr/>
      <dgm:t>
        <a:bodyPr/>
        <a:lstStyle/>
        <a:p>
          <a:r>
            <a:rPr lang="ru-RU" sz="2000" i="1" dirty="0" smtClean="0"/>
            <a:t>Политическая </a:t>
          </a:r>
          <a:r>
            <a:rPr lang="ru-RU" sz="2000" dirty="0" smtClean="0"/>
            <a:t>(получение русскими князьями от ханов Золотой Орды ярлыков на право княжения</a:t>
          </a:r>
          <a:r>
            <a:rPr lang="ru-RU" sz="1500" dirty="0" smtClean="0"/>
            <a:t>)</a:t>
          </a:r>
          <a:endParaRPr lang="ru-RU" sz="1500" dirty="0"/>
        </a:p>
      </dgm:t>
    </dgm:pt>
    <dgm:pt modelId="{515908D8-D528-4A21-BB63-DB1F49C0E969}" type="parTrans" cxnId="{22401240-CE4F-425F-9F98-154DE93F85D6}">
      <dgm:prSet/>
      <dgm:spPr/>
      <dgm:t>
        <a:bodyPr/>
        <a:lstStyle/>
        <a:p>
          <a:endParaRPr lang="ru-RU"/>
        </a:p>
      </dgm:t>
    </dgm:pt>
    <dgm:pt modelId="{4B59F03E-3102-40D2-94D6-DC764DB457B3}" type="sibTrans" cxnId="{22401240-CE4F-425F-9F98-154DE93F85D6}">
      <dgm:prSet/>
      <dgm:spPr/>
      <dgm:t>
        <a:bodyPr/>
        <a:lstStyle/>
        <a:p>
          <a:endParaRPr lang="ru-RU"/>
        </a:p>
      </dgm:t>
    </dgm:pt>
    <dgm:pt modelId="{D72F27AD-35B2-43AE-A41C-0117A0127E30}">
      <dgm:prSet phldrT="[Текст]" custT="1"/>
      <dgm:spPr/>
      <dgm:t>
        <a:bodyPr/>
        <a:lstStyle/>
        <a:p>
          <a:r>
            <a:rPr lang="ru-RU" sz="2000" i="1" dirty="0" smtClean="0"/>
            <a:t>Данническая </a:t>
          </a:r>
          <a:r>
            <a:rPr lang="ru-RU" sz="2000" i="0" dirty="0" smtClean="0"/>
            <a:t>  (плата Русью дани Золотой Орде продовольствием, ремесленными изделиями, деньгами, челядью</a:t>
          </a:r>
          <a:r>
            <a:rPr lang="ru-RU" sz="1500" i="0" dirty="0" smtClean="0"/>
            <a:t>)</a:t>
          </a:r>
          <a:endParaRPr lang="ru-RU" sz="1500" i="1" dirty="0"/>
        </a:p>
      </dgm:t>
    </dgm:pt>
    <dgm:pt modelId="{924F9A16-A893-49BA-AA06-6E8496D352A2}" type="parTrans" cxnId="{0013EBF4-4C53-478F-A816-488B0048FD43}">
      <dgm:prSet/>
      <dgm:spPr/>
      <dgm:t>
        <a:bodyPr/>
        <a:lstStyle/>
        <a:p>
          <a:endParaRPr lang="ru-RU"/>
        </a:p>
      </dgm:t>
    </dgm:pt>
    <dgm:pt modelId="{45CE6E49-0C65-4BEB-8778-5F2635FB3237}" type="sibTrans" cxnId="{0013EBF4-4C53-478F-A816-488B0048FD43}">
      <dgm:prSet/>
      <dgm:spPr/>
      <dgm:t>
        <a:bodyPr/>
        <a:lstStyle/>
        <a:p>
          <a:endParaRPr lang="ru-RU"/>
        </a:p>
      </dgm:t>
    </dgm:pt>
    <dgm:pt modelId="{2F113B4E-79DD-4BBA-AD60-884B990BA943}">
      <dgm:prSet phldrT="[Текст]" custT="1"/>
      <dgm:spPr/>
      <dgm:t>
        <a:bodyPr/>
        <a:lstStyle/>
        <a:p>
          <a:r>
            <a:rPr lang="ru-RU" sz="2000" dirty="0" smtClean="0"/>
            <a:t>Евразийская </a:t>
          </a:r>
        </a:p>
        <a:p>
          <a:r>
            <a:rPr lang="ru-RU" sz="2000" dirty="0" smtClean="0"/>
            <a:t>(Г. В. Вернадский, Л. Н. Гумилёв): отсутствие ига на Руси</a:t>
          </a:r>
          <a:endParaRPr lang="ru-RU" sz="2000" dirty="0"/>
        </a:p>
      </dgm:t>
    </dgm:pt>
    <dgm:pt modelId="{99DABF2F-8A0E-4BA7-9A67-B9DF7A49E110}" type="parTrans" cxnId="{45267AE6-E356-4BD7-A58F-0B309EF8776B}">
      <dgm:prSet/>
      <dgm:spPr/>
      <dgm:t>
        <a:bodyPr/>
        <a:lstStyle/>
        <a:p>
          <a:endParaRPr lang="ru-RU"/>
        </a:p>
      </dgm:t>
    </dgm:pt>
    <dgm:pt modelId="{5C8A76BF-41F3-4946-9208-B6771D4F2366}" type="sibTrans" cxnId="{45267AE6-E356-4BD7-A58F-0B309EF8776B}">
      <dgm:prSet/>
      <dgm:spPr/>
      <dgm:t>
        <a:bodyPr/>
        <a:lstStyle/>
        <a:p>
          <a:endParaRPr lang="ru-RU"/>
        </a:p>
      </dgm:t>
    </dgm:pt>
    <dgm:pt modelId="{097E86D4-2693-4146-A68B-8A3575C487DF}">
      <dgm:prSet phldrT="[Текст]"/>
      <dgm:spPr/>
      <dgm:t>
        <a:bodyPr/>
        <a:lstStyle/>
        <a:p>
          <a:r>
            <a:rPr lang="ru-RU" dirty="0" smtClean="0"/>
            <a:t>Существование союзнических отношений Руси и Орды (Русь платила дань, а Орда обеспечивала безопасность)</a:t>
          </a:r>
          <a:endParaRPr lang="ru-RU" dirty="0"/>
        </a:p>
      </dgm:t>
    </dgm:pt>
    <dgm:pt modelId="{C546AE9F-922B-4841-B12F-24148467A49B}" type="parTrans" cxnId="{4DA4C1D1-E617-49B4-A885-C471B4A97D9C}">
      <dgm:prSet/>
      <dgm:spPr/>
      <dgm:t>
        <a:bodyPr/>
        <a:lstStyle/>
        <a:p>
          <a:endParaRPr lang="ru-RU"/>
        </a:p>
      </dgm:t>
    </dgm:pt>
    <dgm:pt modelId="{44E07811-26C0-4ADC-B407-5FDF9F32A080}" type="sibTrans" cxnId="{4DA4C1D1-E617-49B4-A885-C471B4A97D9C}">
      <dgm:prSet/>
      <dgm:spPr/>
      <dgm:t>
        <a:bodyPr/>
        <a:lstStyle/>
        <a:p>
          <a:endParaRPr lang="ru-RU"/>
        </a:p>
      </dgm:t>
    </dgm:pt>
    <dgm:pt modelId="{EB5B7B82-1DC5-4CF9-9A34-26B8F38E3148}">
      <dgm:prSet custT="1"/>
      <dgm:spPr/>
      <dgm:t>
        <a:bodyPr/>
        <a:lstStyle/>
        <a:p>
          <a:r>
            <a:rPr lang="ru-RU" sz="2000" i="1" dirty="0" smtClean="0"/>
            <a:t>Военная </a:t>
          </a:r>
          <a:r>
            <a:rPr lang="ru-RU" sz="2000" i="0" dirty="0" smtClean="0"/>
            <a:t>(поставка русских воинов в монгольские войска)</a:t>
          </a:r>
          <a:endParaRPr lang="ru-RU" sz="2000" i="1" dirty="0"/>
        </a:p>
      </dgm:t>
    </dgm:pt>
    <dgm:pt modelId="{EB457C93-EFAA-4571-9040-6FD54C4A0076}" type="parTrans" cxnId="{ECEF9E27-ED1E-4313-B0B2-3F9CB8772CC2}">
      <dgm:prSet/>
      <dgm:spPr/>
      <dgm:t>
        <a:bodyPr/>
        <a:lstStyle/>
        <a:p>
          <a:endParaRPr lang="ru-RU"/>
        </a:p>
      </dgm:t>
    </dgm:pt>
    <dgm:pt modelId="{6F41E51E-E497-4DCD-947D-1297266DC363}" type="sibTrans" cxnId="{ECEF9E27-ED1E-4313-B0B2-3F9CB8772CC2}">
      <dgm:prSet/>
      <dgm:spPr/>
      <dgm:t>
        <a:bodyPr/>
        <a:lstStyle/>
        <a:p>
          <a:endParaRPr lang="ru-RU"/>
        </a:p>
      </dgm:t>
    </dgm:pt>
    <dgm:pt modelId="{A08B559B-A15A-4AD1-83D6-1F392706DB14}" type="pres">
      <dgm:prSet presAssocID="{F9E1901E-336F-498D-965E-4718BE99BAE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962C838-E9D2-409E-825C-6A26377A630C}" type="pres">
      <dgm:prSet presAssocID="{680D33B9-C30D-4C77-B749-F593043C67F5}" presName="hierRoot1" presStyleCnt="0"/>
      <dgm:spPr/>
    </dgm:pt>
    <dgm:pt modelId="{328C37D9-A5B9-4B5B-BFCB-EDA97573728C}" type="pres">
      <dgm:prSet presAssocID="{680D33B9-C30D-4C77-B749-F593043C67F5}" presName="composite" presStyleCnt="0"/>
      <dgm:spPr/>
    </dgm:pt>
    <dgm:pt modelId="{6CE4D79D-8AF1-4317-9B74-FC2B0280F869}" type="pres">
      <dgm:prSet presAssocID="{680D33B9-C30D-4C77-B749-F593043C67F5}" presName="background" presStyleLbl="node0" presStyleIdx="0" presStyleCnt="1"/>
      <dgm:spPr/>
    </dgm:pt>
    <dgm:pt modelId="{2CF59ABB-72F1-4CA9-967B-9681367DA7D0}" type="pres">
      <dgm:prSet presAssocID="{680D33B9-C30D-4C77-B749-F593043C67F5}" presName="text" presStyleLbl="fgAcc0" presStyleIdx="0" presStyleCnt="1" custScaleX="512320" custScaleY="52924" custLinFactNeighborX="-10496" custLinFactNeighborY="-3887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7AC0C08-23E9-4153-A73A-ADE3B32A98C0}" type="pres">
      <dgm:prSet presAssocID="{680D33B9-C30D-4C77-B749-F593043C67F5}" presName="hierChild2" presStyleCnt="0"/>
      <dgm:spPr/>
    </dgm:pt>
    <dgm:pt modelId="{8C50284D-765B-4C79-9003-91E7F96129B9}" type="pres">
      <dgm:prSet presAssocID="{03C93CDB-B572-4215-B1D8-C660E6DE836B}" presName="Name10" presStyleLbl="parChTrans1D2" presStyleIdx="0" presStyleCnt="2"/>
      <dgm:spPr/>
      <dgm:t>
        <a:bodyPr/>
        <a:lstStyle/>
        <a:p>
          <a:endParaRPr lang="ru-RU"/>
        </a:p>
      </dgm:t>
    </dgm:pt>
    <dgm:pt modelId="{557B8064-5F49-49D8-ACB4-BFF544A4FB7B}" type="pres">
      <dgm:prSet presAssocID="{B3D757F9-345C-4121-B78A-6CC6A3D83487}" presName="hierRoot2" presStyleCnt="0"/>
      <dgm:spPr/>
    </dgm:pt>
    <dgm:pt modelId="{E3FE3BD5-1A20-4539-A10F-B6273997DA67}" type="pres">
      <dgm:prSet presAssocID="{B3D757F9-345C-4121-B78A-6CC6A3D83487}" presName="composite2" presStyleCnt="0"/>
      <dgm:spPr/>
    </dgm:pt>
    <dgm:pt modelId="{77E52CD9-A3AA-4691-B9AF-286C0DAD6EBB}" type="pres">
      <dgm:prSet presAssocID="{B3D757F9-345C-4121-B78A-6CC6A3D83487}" presName="background2" presStyleLbl="node2" presStyleIdx="0" presStyleCnt="2"/>
      <dgm:spPr/>
    </dgm:pt>
    <dgm:pt modelId="{5FDAFAA9-5AC0-4E80-8E10-1579782DA088}" type="pres">
      <dgm:prSet presAssocID="{B3D757F9-345C-4121-B78A-6CC6A3D83487}" presName="text2" presStyleLbl="fgAcc2" presStyleIdx="0" presStyleCnt="2" custScaleX="354130" custScaleY="239291" custLinFactNeighborX="179" custLinFactNeighborY="-289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E6DEC4-3C14-401A-B5DA-161C156323D7}" type="pres">
      <dgm:prSet presAssocID="{B3D757F9-345C-4121-B78A-6CC6A3D83487}" presName="hierChild3" presStyleCnt="0"/>
      <dgm:spPr/>
    </dgm:pt>
    <dgm:pt modelId="{3C7B0647-F304-4C1C-8845-35A1FBE32AA6}" type="pres">
      <dgm:prSet presAssocID="{515908D8-D528-4A21-BB63-DB1F49C0E969}" presName="Name17" presStyleLbl="parChTrans1D3" presStyleIdx="0" presStyleCnt="4"/>
      <dgm:spPr/>
      <dgm:t>
        <a:bodyPr/>
        <a:lstStyle/>
        <a:p>
          <a:endParaRPr lang="ru-RU"/>
        </a:p>
      </dgm:t>
    </dgm:pt>
    <dgm:pt modelId="{E54D5124-2BF1-4BE4-9C3D-04F7A7B7EBE9}" type="pres">
      <dgm:prSet presAssocID="{055F5F66-6460-44FF-A979-7CA3CC1BB0C8}" presName="hierRoot3" presStyleCnt="0"/>
      <dgm:spPr/>
    </dgm:pt>
    <dgm:pt modelId="{CF148D40-113A-4DEF-A518-EC2F7170CCE2}" type="pres">
      <dgm:prSet presAssocID="{055F5F66-6460-44FF-A979-7CA3CC1BB0C8}" presName="composite3" presStyleCnt="0"/>
      <dgm:spPr/>
    </dgm:pt>
    <dgm:pt modelId="{AB9F120F-7EB2-4E20-8EB8-E71AF7A9570D}" type="pres">
      <dgm:prSet presAssocID="{055F5F66-6460-44FF-A979-7CA3CC1BB0C8}" presName="background3" presStyleLbl="node3" presStyleIdx="0" presStyleCnt="4"/>
      <dgm:spPr/>
    </dgm:pt>
    <dgm:pt modelId="{D9CAAD2E-A37D-4DFA-9A44-BA89F93B2044}" type="pres">
      <dgm:prSet presAssocID="{055F5F66-6460-44FF-A979-7CA3CC1BB0C8}" presName="text3" presStyleLbl="fgAcc3" presStyleIdx="0" presStyleCnt="4" custScaleX="158878" custScaleY="32154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1C31179-6582-47DC-9127-FD30978F95DF}" type="pres">
      <dgm:prSet presAssocID="{055F5F66-6460-44FF-A979-7CA3CC1BB0C8}" presName="hierChild4" presStyleCnt="0"/>
      <dgm:spPr/>
    </dgm:pt>
    <dgm:pt modelId="{0C75CB13-180A-4828-A8BC-B89846B133F2}" type="pres">
      <dgm:prSet presAssocID="{924F9A16-A893-49BA-AA06-6E8496D352A2}" presName="Name17" presStyleLbl="parChTrans1D3" presStyleIdx="1" presStyleCnt="4"/>
      <dgm:spPr/>
      <dgm:t>
        <a:bodyPr/>
        <a:lstStyle/>
        <a:p>
          <a:endParaRPr lang="ru-RU"/>
        </a:p>
      </dgm:t>
    </dgm:pt>
    <dgm:pt modelId="{CE1978DA-60E0-4EB0-9C4F-CB94B276ECB0}" type="pres">
      <dgm:prSet presAssocID="{D72F27AD-35B2-43AE-A41C-0117A0127E30}" presName="hierRoot3" presStyleCnt="0"/>
      <dgm:spPr/>
    </dgm:pt>
    <dgm:pt modelId="{544E8ECF-6AED-41A6-B13B-9F6B8026DD2B}" type="pres">
      <dgm:prSet presAssocID="{D72F27AD-35B2-43AE-A41C-0117A0127E30}" presName="composite3" presStyleCnt="0"/>
      <dgm:spPr/>
    </dgm:pt>
    <dgm:pt modelId="{60092A1C-E807-4F4A-843F-0F9BA233F21C}" type="pres">
      <dgm:prSet presAssocID="{D72F27AD-35B2-43AE-A41C-0117A0127E30}" presName="background3" presStyleLbl="node3" presStyleIdx="1" presStyleCnt="4"/>
      <dgm:spPr/>
    </dgm:pt>
    <dgm:pt modelId="{80C60D14-F4D7-4D06-B330-5D1F0522E6F0}" type="pres">
      <dgm:prSet presAssocID="{D72F27AD-35B2-43AE-A41C-0117A0127E30}" presName="text3" presStyleLbl="fgAcc3" presStyleIdx="1" presStyleCnt="4" custScaleX="182848" custScaleY="321542" custLinFactNeighborX="358" custLinFactNeighborY="497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B2EABA3-AF51-4017-AE16-2A4BE4684E96}" type="pres">
      <dgm:prSet presAssocID="{D72F27AD-35B2-43AE-A41C-0117A0127E30}" presName="hierChild4" presStyleCnt="0"/>
      <dgm:spPr/>
    </dgm:pt>
    <dgm:pt modelId="{AC384D50-B854-408A-8A59-2D8D318DF8F8}" type="pres">
      <dgm:prSet presAssocID="{EB457C93-EFAA-4571-9040-6FD54C4A0076}" presName="Name17" presStyleLbl="parChTrans1D3" presStyleIdx="2" presStyleCnt="4"/>
      <dgm:spPr/>
      <dgm:t>
        <a:bodyPr/>
        <a:lstStyle/>
        <a:p>
          <a:endParaRPr lang="ru-RU"/>
        </a:p>
      </dgm:t>
    </dgm:pt>
    <dgm:pt modelId="{67134E4D-25E3-43B3-92C8-1E3A22707349}" type="pres">
      <dgm:prSet presAssocID="{EB5B7B82-1DC5-4CF9-9A34-26B8F38E3148}" presName="hierRoot3" presStyleCnt="0"/>
      <dgm:spPr/>
    </dgm:pt>
    <dgm:pt modelId="{16B9116D-D0A9-4452-B110-B4ED6FD3C584}" type="pres">
      <dgm:prSet presAssocID="{EB5B7B82-1DC5-4CF9-9A34-26B8F38E3148}" presName="composite3" presStyleCnt="0"/>
      <dgm:spPr/>
    </dgm:pt>
    <dgm:pt modelId="{C6B06915-73F5-4C31-8C79-1FC384B3C47E}" type="pres">
      <dgm:prSet presAssocID="{EB5B7B82-1DC5-4CF9-9A34-26B8F38E3148}" presName="background3" presStyleLbl="node3" presStyleIdx="2" presStyleCnt="4"/>
      <dgm:spPr/>
    </dgm:pt>
    <dgm:pt modelId="{10F7B1C0-7A58-490A-B96A-9831AE6C66B2}" type="pres">
      <dgm:prSet presAssocID="{EB5B7B82-1DC5-4CF9-9A34-26B8F38E3148}" presName="text3" presStyleLbl="fgAcc3" presStyleIdx="2" presStyleCnt="4" custScaleX="137487" custScaleY="320957" custLinFactNeighborX="16437" custLinFactNeighborY="14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3020AEC-867F-4075-995D-19D2C4058FFA}" type="pres">
      <dgm:prSet presAssocID="{EB5B7B82-1DC5-4CF9-9A34-26B8F38E3148}" presName="hierChild4" presStyleCnt="0"/>
      <dgm:spPr/>
    </dgm:pt>
    <dgm:pt modelId="{E9D0F23B-12EA-46F6-9719-93945369E009}" type="pres">
      <dgm:prSet presAssocID="{99DABF2F-8A0E-4BA7-9A67-B9DF7A49E110}" presName="Name10" presStyleLbl="parChTrans1D2" presStyleIdx="1" presStyleCnt="2"/>
      <dgm:spPr/>
      <dgm:t>
        <a:bodyPr/>
        <a:lstStyle/>
        <a:p>
          <a:endParaRPr lang="ru-RU"/>
        </a:p>
      </dgm:t>
    </dgm:pt>
    <dgm:pt modelId="{4D9D32B5-4629-4639-98F2-38950116559C}" type="pres">
      <dgm:prSet presAssocID="{2F113B4E-79DD-4BBA-AD60-884B990BA943}" presName="hierRoot2" presStyleCnt="0"/>
      <dgm:spPr/>
    </dgm:pt>
    <dgm:pt modelId="{E62958E6-9E75-4CEB-8AF3-317B93AF1968}" type="pres">
      <dgm:prSet presAssocID="{2F113B4E-79DD-4BBA-AD60-884B990BA943}" presName="composite2" presStyleCnt="0"/>
      <dgm:spPr/>
    </dgm:pt>
    <dgm:pt modelId="{81C2FACD-35FB-4CAC-B080-DE98C694FC8B}" type="pres">
      <dgm:prSet presAssocID="{2F113B4E-79DD-4BBA-AD60-884B990BA943}" presName="background2" presStyleLbl="node2" presStyleIdx="1" presStyleCnt="2"/>
      <dgm:spPr/>
    </dgm:pt>
    <dgm:pt modelId="{A3691997-AFD7-4570-8D00-B640D7DE8861}" type="pres">
      <dgm:prSet presAssocID="{2F113B4E-79DD-4BBA-AD60-884B990BA943}" presName="text2" presStyleLbl="fgAcc2" presStyleIdx="1" presStyleCnt="2" custScaleX="192393" custScaleY="237095" custLinFactNeighborX="16" custLinFactNeighborY="-2830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7BC4190-0CA1-4311-9BB9-E6D16BBF5BDD}" type="pres">
      <dgm:prSet presAssocID="{2F113B4E-79DD-4BBA-AD60-884B990BA943}" presName="hierChild3" presStyleCnt="0"/>
      <dgm:spPr/>
    </dgm:pt>
    <dgm:pt modelId="{F1D90873-221B-4E0E-8E0A-004BFF3F085A}" type="pres">
      <dgm:prSet presAssocID="{C546AE9F-922B-4841-B12F-24148467A49B}" presName="Name17" presStyleLbl="parChTrans1D3" presStyleIdx="3" presStyleCnt="4"/>
      <dgm:spPr/>
      <dgm:t>
        <a:bodyPr/>
        <a:lstStyle/>
        <a:p>
          <a:endParaRPr lang="ru-RU"/>
        </a:p>
      </dgm:t>
    </dgm:pt>
    <dgm:pt modelId="{4A3BBDAC-1579-47AA-B038-044D30E961D9}" type="pres">
      <dgm:prSet presAssocID="{097E86D4-2693-4146-A68B-8A3575C487DF}" presName="hierRoot3" presStyleCnt="0"/>
      <dgm:spPr/>
    </dgm:pt>
    <dgm:pt modelId="{FD04CA2A-318B-413F-B727-9991A2FD92D3}" type="pres">
      <dgm:prSet presAssocID="{097E86D4-2693-4146-A68B-8A3575C487DF}" presName="composite3" presStyleCnt="0"/>
      <dgm:spPr/>
    </dgm:pt>
    <dgm:pt modelId="{5F0F015F-011B-48C5-B579-83FB0C99D909}" type="pres">
      <dgm:prSet presAssocID="{097E86D4-2693-4146-A68B-8A3575C487DF}" presName="background3" presStyleLbl="node3" presStyleIdx="3" presStyleCnt="4"/>
      <dgm:spPr/>
    </dgm:pt>
    <dgm:pt modelId="{35F8137A-C6A3-49C3-BE71-E9266D45985F}" type="pres">
      <dgm:prSet presAssocID="{097E86D4-2693-4146-A68B-8A3575C487DF}" presName="text3" presStyleLbl="fgAcc3" presStyleIdx="3" presStyleCnt="4" custScaleX="143248" custScaleY="319709" custLinFactNeighborX="34792" custLinFactNeighborY="265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81E6B46-F4F7-4FB7-BC66-D11BEB938DED}" type="pres">
      <dgm:prSet presAssocID="{097E86D4-2693-4146-A68B-8A3575C487DF}" presName="hierChild4" presStyleCnt="0"/>
      <dgm:spPr/>
    </dgm:pt>
  </dgm:ptLst>
  <dgm:cxnLst>
    <dgm:cxn modelId="{2D7D481A-1BF6-4A01-B83D-D9F32E701D1F}" type="presOf" srcId="{2F113B4E-79DD-4BBA-AD60-884B990BA943}" destId="{A3691997-AFD7-4570-8D00-B640D7DE8861}" srcOrd="0" destOrd="0" presId="urn:microsoft.com/office/officeart/2005/8/layout/hierarchy1"/>
    <dgm:cxn modelId="{C158D267-56D3-4115-B329-3721225942D4}" type="presOf" srcId="{03C93CDB-B572-4215-B1D8-C660E6DE836B}" destId="{8C50284D-765B-4C79-9003-91E7F96129B9}" srcOrd="0" destOrd="0" presId="urn:microsoft.com/office/officeart/2005/8/layout/hierarchy1"/>
    <dgm:cxn modelId="{561C93B7-25C8-4860-B9B3-1617C822C3A0}" type="presOf" srcId="{055F5F66-6460-44FF-A979-7CA3CC1BB0C8}" destId="{D9CAAD2E-A37D-4DFA-9A44-BA89F93B2044}" srcOrd="0" destOrd="0" presId="urn:microsoft.com/office/officeart/2005/8/layout/hierarchy1"/>
    <dgm:cxn modelId="{45267AE6-E356-4BD7-A58F-0B309EF8776B}" srcId="{680D33B9-C30D-4C77-B749-F593043C67F5}" destId="{2F113B4E-79DD-4BBA-AD60-884B990BA943}" srcOrd="1" destOrd="0" parTransId="{99DABF2F-8A0E-4BA7-9A67-B9DF7A49E110}" sibTransId="{5C8A76BF-41F3-4946-9208-B6771D4F2366}"/>
    <dgm:cxn modelId="{71470B98-DE90-4547-A80D-641FD2986581}" type="presOf" srcId="{515908D8-D528-4A21-BB63-DB1F49C0E969}" destId="{3C7B0647-F304-4C1C-8845-35A1FBE32AA6}" srcOrd="0" destOrd="0" presId="urn:microsoft.com/office/officeart/2005/8/layout/hierarchy1"/>
    <dgm:cxn modelId="{ECEF9E27-ED1E-4313-B0B2-3F9CB8772CC2}" srcId="{B3D757F9-345C-4121-B78A-6CC6A3D83487}" destId="{EB5B7B82-1DC5-4CF9-9A34-26B8F38E3148}" srcOrd="2" destOrd="0" parTransId="{EB457C93-EFAA-4571-9040-6FD54C4A0076}" sibTransId="{6F41E51E-E497-4DCD-947D-1297266DC363}"/>
    <dgm:cxn modelId="{A7824525-AA6B-41EA-9C8E-86D5CACF96D0}" type="presOf" srcId="{F9E1901E-336F-498D-965E-4718BE99BAE0}" destId="{A08B559B-A15A-4AD1-83D6-1F392706DB14}" srcOrd="0" destOrd="0" presId="urn:microsoft.com/office/officeart/2005/8/layout/hierarchy1"/>
    <dgm:cxn modelId="{22401240-CE4F-425F-9F98-154DE93F85D6}" srcId="{B3D757F9-345C-4121-B78A-6CC6A3D83487}" destId="{055F5F66-6460-44FF-A979-7CA3CC1BB0C8}" srcOrd="0" destOrd="0" parTransId="{515908D8-D528-4A21-BB63-DB1F49C0E969}" sibTransId="{4B59F03E-3102-40D2-94D6-DC764DB457B3}"/>
    <dgm:cxn modelId="{62722285-3D4C-4097-80DE-AE90243D40BE}" type="presOf" srcId="{C546AE9F-922B-4841-B12F-24148467A49B}" destId="{F1D90873-221B-4E0E-8E0A-004BFF3F085A}" srcOrd="0" destOrd="0" presId="urn:microsoft.com/office/officeart/2005/8/layout/hierarchy1"/>
    <dgm:cxn modelId="{4239F5BD-B8FC-4E30-ADCE-058B0A90484B}" type="presOf" srcId="{680D33B9-C30D-4C77-B749-F593043C67F5}" destId="{2CF59ABB-72F1-4CA9-967B-9681367DA7D0}" srcOrd="0" destOrd="0" presId="urn:microsoft.com/office/officeart/2005/8/layout/hierarchy1"/>
    <dgm:cxn modelId="{DE349076-A868-4335-823F-B3978126BE10}" type="presOf" srcId="{924F9A16-A893-49BA-AA06-6E8496D352A2}" destId="{0C75CB13-180A-4828-A8BC-B89846B133F2}" srcOrd="0" destOrd="0" presId="urn:microsoft.com/office/officeart/2005/8/layout/hierarchy1"/>
    <dgm:cxn modelId="{709B7070-A234-475F-9932-A32A7C760FD0}" srcId="{F9E1901E-336F-498D-965E-4718BE99BAE0}" destId="{680D33B9-C30D-4C77-B749-F593043C67F5}" srcOrd="0" destOrd="0" parTransId="{742E3108-FD48-4C00-8B8C-BD2ACAEC2531}" sibTransId="{5ED3C7D0-D328-47E2-974E-5A74627AF9DB}"/>
    <dgm:cxn modelId="{D61483B1-70C5-434C-95B6-A6A451717D2D}" type="presOf" srcId="{99DABF2F-8A0E-4BA7-9A67-B9DF7A49E110}" destId="{E9D0F23B-12EA-46F6-9719-93945369E009}" srcOrd="0" destOrd="0" presId="urn:microsoft.com/office/officeart/2005/8/layout/hierarchy1"/>
    <dgm:cxn modelId="{6E7C098B-5707-4109-9DE5-B17D2295F434}" type="presOf" srcId="{097E86D4-2693-4146-A68B-8A3575C487DF}" destId="{35F8137A-C6A3-49C3-BE71-E9266D45985F}" srcOrd="0" destOrd="0" presId="urn:microsoft.com/office/officeart/2005/8/layout/hierarchy1"/>
    <dgm:cxn modelId="{EA7C2227-8EEB-404F-8CDE-F6EC8734F644}" type="presOf" srcId="{D72F27AD-35B2-43AE-A41C-0117A0127E30}" destId="{80C60D14-F4D7-4D06-B330-5D1F0522E6F0}" srcOrd="0" destOrd="0" presId="urn:microsoft.com/office/officeart/2005/8/layout/hierarchy1"/>
    <dgm:cxn modelId="{0013EBF4-4C53-478F-A816-488B0048FD43}" srcId="{B3D757F9-345C-4121-B78A-6CC6A3D83487}" destId="{D72F27AD-35B2-43AE-A41C-0117A0127E30}" srcOrd="1" destOrd="0" parTransId="{924F9A16-A893-49BA-AA06-6E8496D352A2}" sibTransId="{45CE6E49-0C65-4BEB-8778-5F2635FB3237}"/>
    <dgm:cxn modelId="{3B3FB744-B72E-4A90-B675-B2EF13C5BC4E}" type="presOf" srcId="{EB457C93-EFAA-4571-9040-6FD54C4A0076}" destId="{AC384D50-B854-408A-8A59-2D8D318DF8F8}" srcOrd="0" destOrd="0" presId="urn:microsoft.com/office/officeart/2005/8/layout/hierarchy1"/>
    <dgm:cxn modelId="{4DA4C1D1-E617-49B4-A885-C471B4A97D9C}" srcId="{2F113B4E-79DD-4BBA-AD60-884B990BA943}" destId="{097E86D4-2693-4146-A68B-8A3575C487DF}" srcOrd="0" destOrd="0" parTransId="{C546AE9F-922B-4841-B12F-24148467A49B}" sibTransId="{44E07811-26C0-4ADC-B407-5FDF9F32A080}"/>
    <dgm:cxn modelId="{34349EEE-B91F-4078-8CF6-0D1D0D17A57B}" type="presOf" srcId="{B3D757F9-345C-4121-B78A-6CC6A3D83487}" destId="{5FDAFAA9-5AC0-4E80-8E10-1579782DA088}" srcOrd="0" destOrd="0" presId="urn:microsoft.com/office/officeart/2005/8/layout/hierarchy1"/>
    <dgm:cxn modelId="{27BB2F71-039D-49D3-BEB5-795566EC4FEC}" srcId="{680D33B9-C30D-4C77-B749-F593043C67F5}" destId="{B3D757F9-345C-4121-B78A-6CC6A3D83487}" srcOrd="0" destOrd="0" parTransId="{03C93CDB-B572-4215-B1D8-C660E6DE836B}" sibTransId="{A14DDBD9-1F80-4DE5-8677-74AB0F6E9CBD}"/>
    <dgm:cxn modelId="{B957C72C-0DEA-4DEB-BDCE-70158F3F8ED6}" type="presOf" srcId="{EB5B7B82-1DC5-4CF9-9A34-26B8F38E3148}" destId="{10F7B1C0-7A58-490A-B96A-9831AE6C66B2}" srcOrd="0" destOrd="0" presId="urn:microsoft.com/office/officeart/2005/8/layout/hierarchy1"/>
    <dgm:cxn modelId="{8A44D853-84F4-4393-A18F-52D3D989D0FB}" type="presParOf" srcId="{A08B559B-A15A-4AD1-83D6-1F392706DB14}" destId="{0962C838-E9D2-409E-825C-6A26377A630C}" srcOrd="0" destOrd="0" presId="urn:microsoft.com/office/officeart/2005/8/layout/hierarchy1"/>
    <dgm:cxn modelId="{7DD4ABB5-03D7-4590-A36E-7F0A44A78CEA}" type="presParOf" srcId="{0962C838-E9D2-409E-825C-6A26377A630C}" destId="{328C37D9-A5B9-4B5B-BFCB-EDA97573728C}" srcOrd="0" destOrd="0" presId="urn:microsoft.com/office/officeart/2005/8/layout/hierarchy1"/>
    <dgm:cxn modelId="{99B18E14-30A1-4EB0-8502-0D00AA54FD61}" type="presParOf" srcId="{328C37D9-A5B9-4B5B-BFCB-EDA97573728C}" destId="{6CE4D79D-8AF1-4317-9B74-FC2B0280F869}" srcOrd="0" destOrd="0" presId="urn:microsoft.com/office/officeart/2005/8/layout/hierarchy1"/>
    <dgm:cxn modelId="{313CBC67-6FCD-4264-97E6-27DCA4CF0E0F}" type="presParOf" srcId="{328C37D9-A5B9-4B5B-BFCB-EDA97573728C}" destId="{2CF59ABB-72F1-4CA9-967B-9681367DA7D0}" srcOrd="1" destOrd="0" presId="urn:microsoft.com/office/officeart/2005/8/layout/hierarchy1"/>
    <dgm:cxn modelId="{31A96ED8-F018-4F93-A0FA-D6740A337E19}" type="presParOf" srcId="{0962C838-E9D2-409E-825C-6A26377A630C}" destId="{17AC0C08-23E9-4153-A73A-ADE3B32A98C0}" srcOrd="1" destOrd="0" presId="urn:microsoft.com/office/officeart/2005/8/layout/hierarchy1"/>
    <dgm:cxn modelId="{F5B6F769-331D-47F9-9693-3910ECE2475B}" type="presParOf" srcId="{17AC0C08-23E9-4153-A73A-ADE3B32A98C0}" destId="{8C50284D-765B-4C79-9003-91E7F96129B9}" srcOrd="0" destOrd="0" presId="urn:microsoft.com/office/officeart/2005/8/layout/hierarchy1"/>
    <dgm:cxn modelId="{E20A7518-E7B9-4955-8D4E-EBA2B074548F}" type="presParOf" srcId="{17AC0C08-23E9-4153-A73A-ADE3B32A98C0}" destId="{557B8064-5F49-49D8-ACB4-BFF544A4FB7B}" srcOrd="1" destOrd="0" presId="urn:microsoft.com/office/officeart/2005/8/layout/hierarchy1"/>
    <dgm:cxn modelId="{FD746DA4-6494-40D0-B9C3-182F8132B1B9}" type="presParOf" srcId="{557B8064-5F49-49D8-ACB4-BFF544A4FB7B}" destId="{E3FE3BD5-1A20-4539-A10F-B6273997DA67}" srcOrd="0" destOrd="0" presId="urn:microsoft.com/office/officeart/2005/8/layout/hierarchy1"/>
    <dgm:cxn modelId="{05C74AED-7225-4C29-89BC-ACE02C7A2552}" type="presParOf" srcId="{E3FE3BD5-1A20-4539-A10F-B6273997DA67}" destId="{77E52CD9-A3AA-4691-B9AF-286C0DAD6EBB}" srcOrd="0" destOrd="0" presId="urn:microsoft.com/office/officeart/2005/8/layout/hierarchy1"/>
    <dgm:cxn modelId="{7AD8DE71-FA27-46D3-A12A-B13654D59933}" type="presParOf" srcId="{E3FE3BD5-1A20-4539-A10F-B6273997DA67}" destId="{5FDAFAA9-5AC0-4E80-8E10-1579782DA088}" srcOrd="1" destOrd="0" presId="urn:microsoft.com/office/officeart/2005/8/layout/hierarchy1"/>
    <dgm:cxn modelId="{64BD963D-EFB1-404B-8DE4-FE719B0A2E6A}" type="presParOf" srcId="{557B8064-5F49-49D8-ACB4-BFF544A4FB7B}" destId="{D7E6DEC4-3C14-401A-B5DA-161C156323D7}" srcOrd="1" destOrd="0" presId="urn:microsoft.com/office/officeart/2005/8/layout/hierarchy1"/>
    <dgm:cxn modelId="{24182456-D519-4647-9070-923EE31B4D2F}" type="presParOf" srcId="{D7E6DEC4-3C14-401A-B5DA-161C156323D7}" destId="{3C7B0647-F304-4C1C-8845-35A1FBE32AA6}" srcOrd="0" destOrd="0" presId="urn:microsoft.com/office/officeart/2005/8/layout/hierarchy1"/>
    <dgm:cxn modelId="{8694345E-0A53-422E-AEFD-44DFC023065B}" type="presParOf" srcId="{D7E6DEC4-3C14-401A-B5DA-161C156323D7}" destId="{E54D5124-2BF1-4BE4-9C3D-04F7A7B7EBE9}" srcOrd="1" destOrd="0" presId="urn:microsoft.com/office/officeart/2005/8/layout/hierarchy1"/>
    <dgm:cxn modelId="{5D357E02-50A0-48AB-9CE5-586A35495D73}" type="presParOf" srcId="{E54D5124-2BF1-4BE4-9C3D-04F7A7B7EBE9}" destId="{CF148D40-113A-4DEF-A518-EC2F7170CCE2}" srcOrd="0" destOrd="0" presId="urn:microsoft.com/office/officeart/2005/8/layout/hierarchy1"/>
    <dgm:cxn modelId="{9EB15F5A-5C43-401C-AF54-C9110B1B4E02}" type="presParOf" srcId="{CF148D40-113A-4DEF-A518-EC2F7170CCE2}" destId="{AB9F120F-7EB2-4E20-8EB8-E71AF7A9570D}" srcOrd="0" destOrd="0" presId="urn:microsoft.com/office/officeart/2005/8/layout/hierarchy1"/>
    <dgm:cxn modelId="{262B436B-8501-4C71-9245-242A6EE4C827}" type="presParOf" srcId="{CF148D40-113A-4DEF-A518-EC2F7170CCE2}" destId="{D9CAAD2E-A37D-4DFA-9A44-BA89F93B2044}" srcOrd="1" destOrd="0" presId="urn:microsoft.com/office/officeart/2005/8/layout/hierarchy1"/>
    <dgm:cxn modelId="{DDA1B9F5-4C66-4B34-A442-229F67A26B20}" type="presParOf" srcId="{E54D5124-2BF1-4BE4-9C3D-04F7A7B7EBE9}" destId="{F1C31179-6582-47DC-9127-FD30978F95DF}" srcOrd="1" destOrd="0" presId="urn:microsoft.com/office/officeart/2005/8/layout/hierarchy1"/>
    <dgm:cxn modelId="{F65B1574-FFC3-45B8-B3D5-BA8731A79073}" type="presParOf" srcId="{D7E6DEC4-3C14-401A-B5DA-161C156323D7}" destId="{0C75CB13-180A-4828-A8BC-B89846B133F2}" srcOrd="2" destOrd="0" presId="urn:microsoft.com/office/officeart/2005/8/layout/hierarchy1"/>
    <dgm:cxn modelId="{C2C707AB-F860-46F5-83A7-D1A54EE7F972}" type="presParOf" srcId="{D7E6DEC4-3C14-401A-B5DA-161C156323D7}" destId="{CE1978DA-60E0-4EB0-9C4F-CB94B276ECB0}" srcOrd="3" destOrd="0" presId="urn:microsoft.com/office/officeart/2005/8/layout/hierarchy1"/>
    <dgm:cxn modelId="{203A4BA8-0571-42FA-84F9-57009F338154}" type="presParOf" srcId="{CE1978DA-60E0-4EB0-9C4F-CB94B276ECB0}" destId="{544E8ECF-6AED-41A6-B13B-9F6B8026DD2B}" srcOrd="0" destOrd="0" presId="urn:microsoft.com/office/officeart/2005/8/layout/hierarchy1"/>
    <dgm:cxn modelId="{6513FDBE-C675-4682-870F-BC1DE88B4B6F}" type="presParOf" srcId="{544E8ECF-6AED-41A6-B13B-9F6B8026DD2B}" destId="{60092A1C-E807-4F4A-843F-0F9BA233F21C}" srcOrd="0" destOrd="0" presId="urn:microsoft.com/office/officeart/2005/8/layout/hierarchy1"/>
    <dgm:cxn modelId="{D62ECEDE-CBF9-4BD2-AA54-EF754270FB55}" type="presParOf" srcId="{544E8ECF-6AED-41A6-B13B-9F6B8026DD2B}" destId="{80C60D14-F4D7-4D06-B330-5D1F0522E6F0}" srcOrd="1" destOrd="0" presId="urn:microsoft.com/office/officeart/2005/8/layout/hierarchy1"/>
    <dgm:cxn modelId="{C98C54FA-41FE-4D0C-AA88-6BB5F0632CA4}" type="presParOf" srcId="{CE1978DA-60E0-4EB0-9C4F-CB94B276ECB0}" destId="{4B2EABA3-AF51-4017-AE16-2A4BE4684E96}" srcOrd="1" destOrd="0" presId="urn:microsoft.com/office/officeart/2005/8/layout/hierarchy1"/>
    <dgm:cxn modelId="{FC7D8E7E-CAB9-4E9F-94D3-4F919518601A}" type="presParOf" srcId="{D7E6DEC4-3C14-401A-B5DA-161C156323D7}" destId="{AC384D50-B854-408A-8A59-2D8D318DF8F8}" srcOrd="4" destOrd="0" presId="urn:microsoft.com/office/officeart/2005/8/layout/hierarchy1"/>
    <dgm:cxn modelId="{D05E3E17-B717-48D6-AA86-B4E739F723F8}" type="presParOf" srcId="{D7E6DEC4-3C14-401A-B5DA-161C156323D7}" destId="{67134E4D-25E3-43B3-92C8-1E3A22707349}" srcOrd="5" destOrd="0" presId="urn:microsoft.com/office/officeart/2005/8/layout/hierarchy1"/>
    <dgm:cxn modelId="{A6F63C0D-5EE3-4FEC-96FA-700CCFD20EA6}" type="presParOf" srcId="{67134E4D-25E3-43B3-92C8-1E3A22707349}" destId="{16B9116D-D0A9-4452-B110-B4ED6FD3C584}" srcOrd="0" destOrd="0" presId="urn:microsoft.com/office/officeart/2005/8/layout/hierarchy1"/>
    <dgm:cxn modelId="{3490EDE9-D13B-408C-BD79-B86BF662ACB2}" type="presParOf" srcId="{16B9116D-D0A9-4452-B110-B4ED6FD3C584}" destId="{C6B06915-73F5-4C31-8C79-1FC384B3C47E}" srcOrd="0" destOrd="0" presId="urn:microsoft.com/office/officeart/2005/8/layout/hierarchy1"/>
    <dgm:cxn modelId="{363A75C2-F630-4F30-89AA-8D736D7E888E}" type="presParOf" srcId="{16B9116D-D0A9-4452-B110-B4ED6FD3C584}" destId="{10F7B1C0-7A58-490A-B96A-9831AE6C66B2}" srcOrd="1" destOrd="0" presId="urn:microsoft.com/office/officeart/2005/8/layout/hierarchy1"/>
    <dgm:cxn modelId="{1461C28B-ADB7-43E4-919E-C03DBA5E7049}" type="presParOf" srcId="{67134E4D-25E3-43B3-92C8-1E3A22707349}" destId="{E3020AEC-867F-4075-995D-19D2C4058FFA}" srcOrd="1" destOrd="0" presId="urn:microsoft.com/office/officeart/2005/8/layout/hierarchy1"/>
    <dgm:cxn modelId="{D8A3ACF0-22E2-4D77-BF95-4D6F75D162DE}" type="presParOf" srcId="{17AC0C08-23E9-4153-A73A-ADE3B32A98C0}" destId="{E9D0F23B-12EA-46F6-9719-93945369E009}" srcOrd="2" destOrd="0" presId="urn:microsoft.com/office/officeart/2005/8/layout/hierarchy1"/>
    <dgm:cxn modelId="{44DAB231-7A0B-4EB7-9E5F-721D6F74BA46}" type="presParOf" srcId="{17AC0C08-23E9-4153-A73A-ADE3B32A98C0}" destId="{4D9D32B5-4629-4639-98F2-38950116559C}" srcOrd="3" destOrd="0" presId="urn:microsoft.com/office/officeart/2005/8/layout/hierarchy1"/>
    <dgm:cxn modelId="{56C0FB47-9AA4-472D-B3C0-7AFA75938E67}" type="presParOf" srcId="{4D9D32B5-4629-4639-98F2-38950116559C}" destId="{E62958E6-9E75-4CEB-8AF3-317B93AF1968}" srcOrd="0" destOrd="0" presId="urn:microsoft.com/office/officeart/2005/8/layout/hierarchy1"/>
    <dgm:cxn modelId="{71CE4078-34A2-47BC-A31D-9D3F44394A3D}" type="presParOf" srcId="{E62958E6-9E75-4CEB-8AF3-317B93AF1968}" destId="{81C2FACD-35FB-4CAC-B080-DE98C694FC8B}" srcOrd="0" destOrd="0" presId="urn:microsoft.com/office/officeart/2005/8/layout/hierarchy1"/>
    <dgm:cxn modelId="{F25ADDDD-31C0-40CD-838D-8B995B4707D6}" type="presParOf" srcId="{E62958E6-9E75-4CEB-8AF3-317B93AF1968}" destId="{A3691997-AFD7-4570-8D00-B640D7DE8861}" srcOrd="1" destOrd="0" presId="urn:microsoft.com/office/officeart/2005/8/layout/hierarchy1"/>
    <dgm:cxn modelId="{A259AB7E-7F47-468C-BB12-5F424F118566}" type="presParOf" srcId="{4D9D32B5-4629-4639-98F2-38950116559C}" destId="{17BC4190-0CA1-4311-9BB9-E6D16BBF5BDD}" srcOrd="1" destOrd="0" presId="urn:microsoft.com/office/officeart/2005/8/layout/hierarchy1"/>
    <dgm:cxn modelId="{61F514E6-CA08-4AFA-BFAA-46F2AC2D0FF9}" type="presParOf" srcId="{17BC4190-0CA1-4311-9BB9-E6D16BBF5BDD}" destId="{F1D90873-221B-4E0E-8E0A-004BFF3F085A}" srcOrd="0" destOrd="0" presId="urn:microsoft.com/office/officeart/2005/8/layout/hierarchy1"/>
    <dgm:cxn modelId="{AA79D659-1D45-477A-B804-87CC3C1038E7}" type="presParOf" srcId="{17BC4190-0CA1-4311-9BB9-E6D16BBF5BDD}" destId="{4A3BBDAC-1579-47AA-B038-044D30E961D9}" srcOrd="1" destOrd="0" presId="urn:microsoft.com/office/officeart/2005/8/layout/hierarchy1"/>
    <dgm:cxn modelId="{8BC2A90D-F382-40AD-976B-AD8656E7BB9E}" type="presParOf" srcId="{4A3BBDAC-1579-47AA-B038-044D30E961D9}" destId="{FD04CA2A-318B-413F-B727-9991A2FD92D3}" srcOrd="0" destOrd="0" presId="urn:microsoft.com/office/officeart/2005/8/layout/hierarchy1"/>
    <dgm:cxn modelId="{0DA2BFD2-6BA6-4295-B9F1-59EED386D752}" type="presParOf" srcId="{FD04CA2A-318B-413F-B727-9991A2FD92D3}" destId="{5F0F015F-011B-48C5-B579-83FB0C99D909}" srcOrd="0" destOrd="0" presId="urn:microsoft.com/office/officeart/2005/8/layout/hierarchy1"/>
    <dgm:cxn modelId="{0593580D-7189-494E-9575-FD0D8F6CDA75}" type="presParOf" srcId="{FD04CA2A-318B-413F-B727-9991A2FD92D3}" destId="{35F8137A-C6A3-49C3-BE71-E9266D45985F}" srcOrd="1" destOrd="0" presId="urn:microsoft.com/office/officeart/2005/8/layout/hierarchy1"/>
    <dgm:cxn modelId="{D14A6833-1E8B-4DA3-8B77-A9A00BF4FE9D}" type="presParOf" srcId="{4A3BBDAC-1579-47AA-B038-044D30E961D9}" destId="{C81E6B46-F4F7-4FB7-BC66-D11BEB938DE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13AAD7A-6EEA-4EF7-A5A5-6D8D2F74EC21}" type="doc">
      <dgm:prSet loTypeId="urn:microsoft.com/office/officeart/2005/8/layout/hierarchy2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3FD1236-CE83-4FD5-94F9-FF4D852A0213}">
      <dgm:prSet phldrT="[Текст]" custT="1"/>
      <dgm:spPr/>
      <dgm:t>
        <a:bodyPr/>
        <a:lstStyle/>
        <a:p>
          <a:r>
            <a:rPr lang="ru-RU" sz="3600" dirty="0" smtClean="0"/>
            <a:t>Рюрик </a:t>
          </a:r>
        </a:p>
        <a:p>
          <a:r>
            <a:rPr lang="ru-RU" sz="3600" dirty="0" smtClean="0"/>
            <a:t>(862 – 879)</a:t>
          </a:r>
          <a:endParaRPr lang="ru-RU" sz="3600" dirty="0"/>
        </a:p>
      </dgm:t>
    </dgm:pt>
    <dgm:pt modelId="{214871B3-27C1-4BAE-A45C-ADAF0FA250D7}" type="parTrans" cxnId="{CDB603A8-9015-4323-AEA1-8D0418272288}">
      <dgm:prSet/>
      <dgm:spPr/>
      <dgm:t>
        <a:bodyPr/>
        <a:lstStyle/>
        <a:p>
          <a:endParaRPr lang="ru-RU"/>
        </a:p>
      </dgm:t>
    </dgm:pt>
    <dgm:pt modelId="{74F8A488-362A-45FF-BC47-CDC21A02FA70}" type="sibTrans" cxnId="{CDB603A8-9015-4323-AEA1-8D0418272288}">
      <dgm:prSet/>
      <dgm:spPr/>
      <dgm:t>
        <a:bodyPr/>
        <a:lstStyle/>
        <a:p>
          <a:endParaRPr lang="ru-RU"/>
        </a:p>
      </dgm:t>
    </dgm:pt>
    <dgm:pt modelId="{EDF16C4A-889F-47C9-9FB4-D7BAB1F3EB5A}">
      <dgm:prSet phldrT="[Текст]" custT="1"/>
      <dgm:spPr/>
      <dgm:t>
        <a:bodyPr/>
        <a:lstStyle/>
        <a:p>
          <a:r>
            <a:rPr lang="ru-RU" sz="2800" dirty="0" smtClean="0"/>
            <a:t>Родоначальник династии Рюриковичей, первый древнерусский князь</a:t>
          </a:r>
          <a:endParaRPr lang="ru-RU" sz="2800" dirty="0"/>
        </a:p>
      </dgm:t>
    </dgm:pt>
    <dgm:pt modelId="{B1BACAE6-8FE8-4126-8CC0-78F5DE752984}" type="parTrans" cxnId="{FB7B0221-225C-42BA-87FD-20496936879F}">
      <dgm:prSet/>
      <dgm:spPr/>
      <dgm:t>
        <a:bodyPr/>
        <a:lstStyle/>
        <a:p>
          <a:endParaRPr lang="ru-RU" dirty="0"/>
        </a:p>
      </dgm:t>
    </dgm:pt>
    <dgm:pt modelId="{9EA3A89D-9F70-4440-84A6-7E6064238859}" type="sibTrans" cxnId="{FB7B0221-225C-42BA-87FD-20496936879F}">
      <dgm:prSet/>
      <dgm:spPr/>
      <dgm:t>
        <a:bodyPr/>
        <a:lstStyle/>
        <a:p>
          <a:endParaRPr lang="ru-RU"/>
        </a:p>
      </dgm:t>
    </dgm:pt>
    <dgm:pt modelId="{5D179153-D7A9-4A7F-8495-A6550BE74D2F}">
      <dgm:prSet phldrT="[Текст]" custT="1"/>
      <dgm:spPr/>
      <dgm:t>
        <a:bodyPr/>
        <a:lstStyle/>
        <a:p>
          <a:r>
            <a:rPr lang="ru-RU" sz="2800" dirty="0" smtClean="0"/>
            <a:t>Княжил в Ладоге, а затем во всех новгородских землях</a:t>
          </a:r>
          <a:endParaRPr lang="ru-RU" sz="2800" dirty="0"/>
        </a:p>
      </dgm:t>
    </dgm:pt>
    <dgm:pt modelId="{AD92CD98-E836-459D-93DD-24A5D0AA0405}" type="parTrans" cxnId="{9E858282-C4FB-4C58-9FEF-89346EEE0865}">
      <dgm:prSet/>
      <dgm:spPr/>
      <dgm:t>
        <a:bodyPr/>
        <a:lstStyle/>
        <a:p>
          <a:endParaRPr lang="ru-RU" dirty="0"/>
        </a:p>
      </dgm:t>
    </dgm:pt>
    <dgm:pt modelId="{BCF4601E-6075-4382-AF84-EF20C3D1A8B2}" type="sibTrans" cxnId="{9E858282-C4FB-4C58-9FEF-89346EEE0865}">
      <dgm:prSet/>
      <dgm:spPr/>
      <dgm:t>
        <a:bodyPr/>
        <a:lstStyle/>
        <a:p>
          <a:endParaRPr lang="ru-RU"/>
        </a:p>
      </dgm:t>
    </dgm:pt>
    <dgm:pt modelId="{01457828-73D2-4A38-9664-D0D85129575C}">
      <dgm:prSet custT="1"/>
      <dgm:spPr/>
      <dgm:t>
        <a:bodyPr/>
        <a:lstStyle/>
        <a:p>
          <a:r>
            <a:rPr lang="ru-RU" sz="2800" dirty="0" smtClean="0"/>
            <a:t>Призван на княжение согласно «Повести временных лет» в 862 г. ильменскими славянами, «чудь и весью» из варяжских земель</a:t>
          </a:r>
          <a:endParaRPr lang="ru-RU" sz="2800" dirty="0"/>
        </a:p>
      </dgm:t>
    </dgm:pt>
    <dgm:pt modelId="{4EBDF70D-0AF0-4F4F-B91B-231ADE611574}" type="parTrans" cxnId="{AEFCFB31-6B38-4E1B-9C41-9A7EF17461D0}">
      <dgm:prSet/>
      <dgm:spPr/>
      <dgm:t>
        <a:bodyPr/>
        <a:lstStyle/>
        <a:p>
          <a:endParaRPr lang="ru-RU" dirty="0"/>
        </a:p>
      </dgm:t>
    </dgm:pt>
    <dgm:pt modelId="{141129D6-9F3E-436E-B0D2-474C74E6EF20}" type="sibTrans" cxnId="{AEFCFB31-6B38-4E1B-9C41-9A7EF17461D0}">
      <dgm:prSet/>
      <dgm:spPr/>
      <dgm:t>
        <a:bodyPr/>
        <a:lstStyle/>
        <a:p>
          <a:endParaRPr lang="ru-RU"/>
        </a:p>
      </dgm:t>
    </dgm:pt>
    <dgm:pt modelId="{4718B139-49E8-4B65-B180-68692B1BE856}">
      <dgm:prSet custT="1"/>
      <dgm:spPr/>
      <dgm:t>
        <a:bodyPr/>
        <a:lstStyle/>
        <a:p>
          <a:r>
            <a:rPr lang="ru-RU" sz="2800" dirty="0" smtClean="0"/>
            <a:t>Перед смертью передал правление своему родственнику (или старшему дружиннику) Олегу</a:t>
          </a:r>
          <a:endParaRPr lang="ru-RU" sz="2800" dirty="0"/>
        </a:p>
      </dgm:t>
    </dgm:pt>
    <dgm:pt modelId="{B344258E-9339-465A-A43A-C32E985CC0CC}" type="parTrans" cxnId="{3E40A31D-CEE8-4297-ABDA-13B3CE95A018}">
      <dgm:prSet/>
      <dgm:spPr/>
      <dgm:t>
        <a:bodyPr/>
        <a:lstStyle/>
        <a:p>
          <a:endParaRPr lang="ru-RU" dirty="0"/>
        </a:p>
      </dgm:t>
    </dgm:pt>
    <dgm:pt modelId="{E761964E-74F6-46D1-82C9-F038040AA11A}" type="sibTrans" cxnId="{3E40A31D-CEE8-4297-ABDA-13B3CE95A018}">
      <dgm:prSet/>
      <dgm:spPr/>
      <dgm:t>
        <a:bodyPr/>
        <a:lstStyle/>
        <a:p>
          <a:endParaRPr lang="ru-RU"/>
        </a:p>
      </dgm:t>
    </dgm:pt>
    <dgm:pt modelId="{43048041-1379-4391-B712-C72DED943732}" type="pres">
      <dgm:prSet presAssocID="{113AAD7A-6EEA-4EF7-A5A5-6D8D2F74EC2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8597902-321D-41DE-860E-C65A3E5B2F0C}" type="pres">
      <dgm:prSet presAssocID="{33FD1236-CE83-4FD5-94F9-FF4D852A0213}" presName="root1" presStyleCnt="0"/>
      <dgm:spPr/>
    </dgm:pt>
    <dgm:pt modelId="{8CADBFBF-A614-46D9-B095-1BFF075AE983}" type="pres">
      <dgm:prSet presAssocID="{33FD1236-CE83-4FD5-94F9-FF4D852A0213}" presName="LevelOneTextNode" presStyleLbl="node0" presStyleIdx="0" presStyleCnt="1" custScaleX="87545" custLinFactNeighborX="-52594" custLinFactNeighborY="-25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A10CEAD-E9E9-43C1-8F55-0B32963867CA}" type="pres">
      <dgm:prSet presAssocID="{33FD1236-CE83-4FD5-94F9-FF4D852A0213}" presName="level2hierChild" presStyleCnt="0"/>
      <dgm:spPr/>
    </dgm:pt>
    <dgm:pt modelId="{03067427-596E-467B-B98F-4F0DD3C6B4BE}" type="pres">
      <dgm:prSet presAssocID="{B1BACAE6-8FE8-4126-8CC0-78F5DE752984}" presName="conn2-1" presStyleLbl="parChTrans1D2" presStyleIdx="0" presStyleCnt="4"/>
      <dgm:spPr/>
      <dgm:t>
        <a:bodyPr/>
        <a:lstStyle/>
        <a:p>
          <a:endParaRPr lang="ru-RU"/>
        </a:p>
      </dgm:t>
    </dgm:pt>
    <dgm:pt modelId="{E2F8135F-7777-4FA9-A541-7A92DAD26416}" type="pres">
      <dgm:prSet presAssocID="{B1BACAE6-8FE8-4126-8CC0-78F5DE752984}" presName="connTx" presStyleLbl="parChTrans1D2" presStyleIdx="0" presStyleCnt="4"/>
      <dgm:spPr/>
      <dgm:t>
        <a:bodyPr/>
        <a:lstStyle/>
        <a:p>
          <a:endParaRPr lang="ru-RU"/>
        </a:p>
      </dgm:t>
    </dgm:pt>
    <dgm:pt modelId="{854D2848-E910-4BC9-A560-477A91D5EAFC}" type="pres">
      <dgm:prSet presAssocID="{EDF16C4A-889F-47C9-9FB4-D7BAB1F3EB5A}" presName="root2" presStyleCnt="0"/>
      <dgm:spPr/>
    </dgm:pt>
    <dgm:pt modelId="{FD111789-D220-417C-A9B1-7642B6979E2F}" type="pres">
      <dgm:prSet presAssocID="{EDF16C4A-889F-47C9-9FB4-D7BAB1F3EB5A}" presName="LevelTwoTextNode" presStyleLbl="node2" presStyleIdx="0" presStyleCnt="4" custScaleX="21196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CB4CE5-EB21-4064-A7D2-FA36D2ECC3A2}" type="pres">
      <dgm:prSet presAssocID="{EDF16C4A-889F-47C9-9FB4-D7BAB1F3EB5A}" presName="level3hierChild" presStyleCnt="0"/>
      <dgm:spPr/>
    </dgm:pt>
    <dgm:pt modelId="{201E9A04-48A6-4CAA-B3D5-14CE8E5423A3}" type="pres">
      <dgm:prSet presAssocID="{4EBDF70D-0AF0-4F4F-B91B-231ADE611574}" presName="conn2-1" presStyleLbl="parChTrans1D2" presStyleIdx="1" presStyleCnt="4"/>
      <dgm:spPr/>
      <dgm:t>
        <a:bodyPr/>
        <a:lstStyle/>
        <a:p>
          <a:endParaRPr lang="ru-RU"/>
        </a:p>
      </dgm:t>
    </dgm:pt>
    <dgm:pt modelId="{3AA8C0C2-C386-4186-A24D-BD9B5080A53B}" type="pres">
      <dgm:prSet presAssocID="{4EBDF70D-0AF0-4F4F-B91B-231ADE611574}" presName="connTx" presStyleLbl="parChTrans1D2" presStyleIdx="1" presStyleCnt="4"/>
      <dgm:spPr/>
      <dgm:t>
        <a:bodyPr/>
        <a:lstStyle/>
        <a:p>
          <a:endParaRPr lang="ru-RU"/>
        </a:p>
      </dgm:t>
    </dgm:pt>
    <dgm:pt modelId="{F53F744F-B895-458B-979F-5940DC5683BA}" type="pres">
      <dgm:prSet presAssocID="{01457828-73D2-4A38-9664-D0D85129575C}" presName="root2" presStyleCnt="0"/>
      <dgm:spPr/>
    </dgm:pt>
    <dgm:pt modelId="{949D1D2B-C3F8-4861-B1FA-F8D0155D8F42}" type="pres">
      <dgm:prSet presAssocID="{01457828-73D2-4A38-9664-D0D85129575C}" presName="LevelTwoTextNode" presStyleLbl="node2" presStyleIdx="1" presStyleCnt="4" custScaleX="211607" custScaleY="1315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D9B62A-825A-4FE6-80B8-1DE6FBC6F951}" type="pres">
      <dgm:prSet presAssocID="{01457828-73D2-4A38-9664-D0D85129575C}" presName="level3hierChild" presStyleCnt="0"/>
      <dgm:spPr/>
    </dgm:pt>
    <dgm:pt modelId="{585C4E0A-154A-459C-BC40-841B494B742D}" type="pres">
      <dgm:prSet presAssocID="{AD92CD98-E836-459D-93DD-24A5D0AA0405}" presName="conn2-1" presStyleLbl="parChTrans1D2" presStyleIdx="2" presStyleCnt="4"/>
      <dgm:spPr/>
      <dgm:t>
        <a:bodyPr/>
        <a:lstStyle/>
        <a:p>
          <a:endParaRPr lang="ru-RU"/>
        </a:p>
      </dgm:t>
    </dgm:pt>
    <dgm:pt modelId="{5B57FF3D-B115-4687-909E-CCE871F4985F}" type="pres">
      <dgm:prSet presAssocID="{AD92CD98-E836-459D-93DD-24A5D0AA0405}" presName="connTx" presStyleLbl="parChTrans1D2" presStyleIdx="2" presStyleCnt="4"/>
      <dgm:spPr/>
      <dgm:t>
        <a:bodyPr/>
        <a:lstStyle/>
        <a:p>
          <a:endParaRPr lang="ru-RU"/>
        </a:p>
      </dgm:t>
    </dgm:pt>
    <dgm:pt modelId="{B8B9248A-D28A-4585-80F4-A87421BD8804}" type="pres">
      <dgm:prSet presAssocID="{5D179153-D7A9-4A7F-8495-A6550BE74D2F}" presName="root2" presStyleCnt="0"/>
      <dgm:spPr/>
    </dgm:pt>
    <dgm:pt modelId="{74E4DFD1-077D-4D3C-BBFF-67A43831FF1F}" type="pres">
      <dgm:prSet presAssocID="{5D179153-D7A9-4A7F-8495-A6550BE74D2F}" presName="LevelTwoTextNode" presStyleLbl="node2" presStyleIdx="2" presStyleCnt="4" custScaleX="21020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D3EBAF-5C24-438F-BA79-F725193834F6}" type="pres">
      <dgm:prSet presAssocID="{5D179153-D7A9-4A7F-8495-A6550BE74D2F}" presName="level3hierChild" presStyleCnt="0"/>
      <dgm:spPr/>
    </dgm:pt>
    <dgm:pt modelId="{3426ACBC-E8EA-44D2-84A7-121B79BDDCFB}" type="pres">
      <dgm:prSet presAssocID="{B344258E-9339-465A-A43A-C32E985CC0CC}" presName="conn2-1" presStyleLbl="parChTrans1D2" presStyleIdx="3" presStyleCnt="4"/>
      <dgm:spPr/>
      <dgm:t>
        <a:bodyPr/>
        <a:lstStyle/>
        <a:p>
          <a:endParaRPr lang="ru-RU"/>
        </a:p>
      </dgm:t>
    </dgm:pt>
    <dgm:pt modelId="{F80DAA02-39DC-4D64-AD28-BBCAAD1C8C3D}" type="pres">
      <dgm:prSet presAssocID="{B344258E-9339-465A-A43A-C32E985CC0CC}" presName="connTx" presStyleLbl="parChTrans1D2" presStyleIdx="3" presStyleCnt="4"/>
      <dgm:spPr/>
      <dgm:t>
        <a:bodyPr/>
        <a:lstStyle/>
        <a:p>
          <a:endParaRPr lang="ru-RU"/>
        </a:p>
      </dgm:t>
    </dgm:pt>
    <dgm:pt modelId="{EC86355A-58E6-4BB0-9921-87A9875CB63F}" type="pres">
      <dgm:prSet presAssocID="{4718B139-49E8-4B65-B180-68692B1BE856}" presName="root2" presStyleCnt="0"/>
      <dgm:spPr/>
    </dgm:pt>
    <dgm:pt modelId="{7196AF86-962D-46AD-AB14-F01CCB3B84CD}" type="pres">
      <dgm:prSet presAssocID="{4718B139-49E8-4B65-B180-68692B1BE856}" presName="LevelTwoTextNode" presStyleLbl="node2" presStyleIdx="3" presStyleCnt="4" custScaleX="2096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B3DD47F-1B81-4019-A37C-7B32FAE25A02}" type="pres">
      <dgm:prSet presAssocID="{4718B139-49E8-4B65-B180-68692B1BE856}" presName="level3hierChild" presStyleCnt="0"/>
      <dgm:spPr/>
    </dgm:pt>
  </dgm:ptLst>
  <dgm:cxnLst>
    <dgm:cxn modelId="{AD5CA7BE-2ED5-4D6D-A7A8-C8597D9A9CB1}" type="presOf" srcId="{B1BACAE6-8FE8-4126-8CC0-78F5DE752984}" destId="{E2F8135F-7777-4FA9-A541-7A92DAD26416}" srcOrd="1" destOrd="0" presId="urn:microsoft.com/office/officeart/2005/8/layout/hierarchy2"/>
    <dgm:cxn modelId="{989685FB-D9FB-46EF-9E82-E04B36BAAB81}" type="presOf" srcId="{01457828-73D2-4A38-9664-D0D85129575C}" destId="{949D1D2B-C3F8-4861-B1FA-F8D0155D8F42}" srcOrd="0" destOrd="0" presId="urn:microsoft.com/office/officeart/2005/8/layout/hierarchy2"/>
    <dgm:cxn modelId="{1EB1505E-2E5B-4DAC-A355-6D51BCE453DB}" type="presOf" srcId="{4EBDF70D-0AF0-4F4F-B91B-231ADE611574}" destId="{3AA8C0C2-C386-4186-A24D-BD9B5080A53B}" srcOrd="1" destOrd="0" presId="urn:microsoft.com/office/officeart/2005/8/layout/hierarchy2"/>
    <dgm:cxn modelId="{695D9100-77C1-4411-BFE6-2932E1DD84E2}" type="presOf" srcId="{AD92CD98-E836-459D-93DD-24A5D0AA0405}" destId="{5B57FF3D-B115-4687-909E-CCE871F4985F}" srcOrd="1" destOrd="0" presId="urn:microsoft.com/office/officeart/2005/8/layout/hierarchy2"/>
    <dgm:cxn modelId="{FB7B0221-225C-42BA-87FD-20496936879F}" srcId="{33FD1236-CE83-4FD5-94F9-FF4D852A0213}" destId="{EDF16C4A-889F-47C9-9FB4-D7BAB1F3EB5A}" srcOrd="0" destOrd="0" parTransId="{B1BACAE6-8FE8-4126-8CC0-78F5DE752984}" sibTransId="{9EA3A89D-9F70-4440-84A6-7E6064238859}"/>
    <dgm:cxn modelId="{A4897878-4D92-4568-98F9-ECDB007BEFB4}" type="presOf" srcId="{4718B139-49E8-4B65-B180-68692B1BE856}" destId="{7196AF86-962D-46AD-AB14-F01CCB3B84CD}" srcOrd="0" destOrd="0" presId="urn:microsoft.com/office/officeart/2005/8/layout/hierarchy2"/>
    <dgm:cxn modelId="{51CB467D-57B4-422B-A566-8FC59D766C55}" type="presOf" srcId="{113AAD7A-6EEA-4EF7-A5A5-6D8D2F74EC21}" destId="{43048041-1379-4391-B712-C72DED943732}" srcOrd="0" destOrd="0" presId="urn:microsoft.com/office/officeart/2005/8/layout/hierarchy2"/>
    <dgm:cxn modelId="{3E40A31D-CEE8-4297-ABDA-13B3CE95A018}" srcId="{33FD1236-CE83-4FD5-94F9-FF4D852A0213}" destId="{4718B139-49E8-4B65-B180-68692B1BE856}" srcOrd="3" destOrd="0" parTransId="{B344258E-9339-465A-A43A-C32E985CC0CC}" sibTransId="{E761964E-74F6-46D1-82C9-F038040AA11A}"/>
    <dgm:cxn modelId="{AEFCFB31-6B38-4E1B-9C41-9A7EF17461D0}" srcId="{33FD1236-CE83-4FD5-94F9-FF4D852A0213}" destId="{01457828-73D2-4A38-9664-D0D85129575C}" srcOrd="1" destOrd="0" parTransId="{4EBDF70D-0AF0-4F4F-B91B-231ADE611574}" sibTransId="{141129D6-9F3E-436E-B0D2-474C74E6EF20}"/>
    <dgm:cxn modelId="{CDB603A8-9015-4323-AEA1-8D0418272288}" srcId="{113AAD7A-6EEA-4EF7-A5A5-6D8D2F74EC21}" destId="{33FD1236-CE83-4FD5-94F9-FF4D852A0213}" srcOrd="0" destOrd="0" parTransId="{214871B3-27C1-4BAE-A45C-ADAF0FA250D7}" sibTransId="{74F8A488-362A-45FF-BC47-CDC21A02FA70}"/>
    <dgm:cxn modelId="{7F67ED1C-1C04-4E8E-AA0E-44A6F05FA32B}" type="presOf" srcId="{EDF16C4A-889F-47C9-9FB4-D7BAB1F3EB5A}" destId="{FD111789-D220-417C-A9B1-7642B6979E2F}" srcOrd="0" destOrd="0" presId="urn:microsoft.com/office/officeart/2005/8/layout/hierarchy2"/>
    <dgm:cxn modelId="{744CEAAC-C59E-4DBB-92EE-6513948C4886}" type="presOf" srcId="{33FD1236-CE83-4FD5-94F9-FF4D852A0213}" destId="{8CADBFBF-A614-46D9-B095-1BFF075AE983}" srcOrd="0" destOrd="0" presId="urn:microsoft.com/office/officeart/2005/8/layout/hierarchy2"/>
    <dgm:cxn modelId="{57763133-5F21-4B2A-A825-64C02582B49B}" type="presOf" srcId="{AD92CD98-E836-459D-93DD-24A5D0AA0405}" destId="{585C4E0A-154A-459C-BC40-841B494B742D}" srcOrd="0" destOrd="0" presId="urn:microsoft.com/office/officeart/2005/8/layout/hierarchy2"/>
    <dgm:cxn modelId="{4228FF34-5479-454F-8490-7650FDBE1411}" type="presOf" srcId="{B1BACAE6-8FE8-4126-8CC0-78F5DE752984}" destId="{03067427-596E-467B-B98F-4F0DD3C6B4BE}" srcOrd="0" destOrd="0" presId="urn:microsoft.com/office/officeart/2005/8/layout/hierarchy2"/>
    <dgm:cxn modelId="{68D2908E-CC79-4A48-A431-0CC31A7518C2}" type="presOf" srcId="{4EBDF70D-0AF0-4F4F-B91B-231ADE611574}" destId="{201E9A04-48A6-4CAA-B3D5-14CE8E5423A3}" srcOrd="0" destOrd="0" presId="urn:microsoft.com/office/officeart/2005/8/layout/hierarchy2"/>
    <dgm:cxn modelId="{B9F68BFD-0C69-41C3-A015-2A4442CA1245}" type="presOf" srcId="{5D179153-D7A9-4A7F-8495-A6550BE74D2F}" destId="{74E4DFD1-077D-4D3C-BBFF-67A43831FF1F}" srcOrd="0" destOrd="0" presId="urn:microsoft.com/office/officeart/2005/8/layout/hierarchy2"/>
    <dgm:cxn modelId="{11F94B12-5EF1-4316-AFD8-1A08B32BDD58}" type="presOf" srcId="{B344258E-9339-465A-A43A-C32E985CC0CC}" destId="{F80DAA02-39DC-4D64-AD28-BBCAAD1C8C3D}" srcOrd="1" destOrd="0" presId="urn:microsoft.com/office/officeart/2005/8/layout/hierarchy2"/>
    <dgm:cxn modelId="{0CF0DF0A-3720-4538-B437-2EEE657694B9}" type="presOf" srcId="{B344258E-9339-465A-A43A-C32E985CC0CC}" destId="{3426ACBC-E8EA-44D2-84A7-121B79BDDCFB}" srcOrd="0" destOrd="0" presId="urn:microsoft.com/office/officeart/2005/8/layout/hierarchy2"/>
    <dgm:cxn modelId="{9E858282-C4FB-4C58-9FEF-89346EEE0865}" srcId="{33FD1236-CE83-4FD5-94F9-FF4D852A0213}" destId="{5D179153-D7A9-4A7F-8495-A6550BE74D2F}" srcOrd="2" destOrd="0" parTransId="{AD92CD98-E836-459D-93DD-24A5D0AA0405}" sibTransId="{BCF4601E-6075-4382-AF84-EF20C3D1A8B2}"/>
    <dgm:cxn modelId="{EAA24412-DD52-472D-8970-0FF3AE6BDDD8}" type="presParOf" srcId="{43048041-1379-4391-B712-C72DED943732}" destId="{E8597902-321D-41DE-860E-C65A3E5B2F0C}" srcOrd="0" destOrd="0" presId="urn:microsoft.com/office/officeart/2005/8/layout/hierarchy2"/>
    <dgm:cxn modelId="{C756CF6F-18F4-473E-B52B-1EA6FDAFF0F5}" type="presParOf" srcId="{E8597902-321D-41DE-860E-C65A3E5B2F0C}" destId="{8CADBFBF-A614-46D9-B095-1BFF075AE983}" srcOrd="0" destOrd="0" presId="urn:microsoft.com/office/officeart/2005/8/layout/hierarchy2"/>
    <dgm:cxn modelId="{95B77C07-9631-4296-8F86-F64079CD2B58}" type="presParOf" srcId="{E8597902-321D-41DE-860E-C65A3E5B2F0C}" destId="{8A10CEAD-E9E9-43C1-8F55-0B32963867CA}" srcOrd="1" destOrd="0" presId="urn:microsoft.com/office/officeart/2005/8/layout/hierarchy2"/>
    <dgm:cxn modelId="{8EE33787-022F-419C-A677-EF7760F85CEE}" type="presParOf" srcId="{8A10CEAD-E9E9-43C1-8F55-0B32963867CA}" destId="{03067427-596E-467B-B98F-4F0DD3C6B4BE}" srcOrd="0" destOrd="0" presId="urn:microsoft.com/office/officeart/2005/8/layout/hierarchy2"/>
    <dgm:cxn modelId="{8AABBC05-DEE3-4AAA-A8B3-71EB707BED95}" type="presParOf" srcId="{03067427-596E-467B-B98F-4F0DD3C6B4BE}" destId="{E2F8135F-7777-4FA9-A541-7A92DAD26416}" srcOrd="0" destOrd="0" presId="urn:microsoft.com/office/officeart/2005/8/layout/hierarchy2"/>
    <dgm:cxn modelId="{61CB7B81-E3E8-4BA1-A9D9-69BB4EA2ECFF}" type="presParOf" srcId="{8A10CEAD-E9E9-43C1-8F55-0B32963867CA}" destId="{854D2848-E910-4BC9-A560-477A91D5EAFC}" srcOrd="1" destOrd="0" presId="urn:microsoft.com/office/officeart/2005/8/layout/hierarchy2"/>
    <dgm:cxn modelId="{DF39569D-E380-4C3F-A8A7-253A505CEEDE}" type="presParOf" srcId="{854D2848-E910-4BC9-A560-477A91D5EAFC}" destId="{FD111789-D220-417C-A9B1-7642B6979E2F}" srcOrd="0" destOrd="0" presId="urn:microsoft.com/office/officeart/2005/8/layout/hierarchy2"/>
    <dgm:cxn modelId="{70F188A0-06AC-4E06-9A99-7C567E220E5C}" type="presParOf" srcId="{854D2848-E910-4BC9-A560-477A91D5EAFC}" destId="{C3CB4CE5-EB21-4064-A7D2-FA36D2ECC3A2}" srcOrd="1" destOrd="0" presId="urn:microsoft.com/office/officeart/2005/8/layout/hierarchy2"/>
    <dgm:cxn modelId="{5A05589E-E6A1-4897-AE62-0E0353EEB611}" type="presParOf" srcId="{8A10CEAD-E9E9-43C1-8F55-0B32963867CA}" destId="{201E9A04-48A6-4CAA-B3D5-14CE8E5423A3}" srcOrd="2" destOrd="0" presId="urn:microsoft.com/office/officeart/2005/8/layout/hierarchy2"/>
    <dgm:cxn modelId="{D25059AC-F84B-41B7-A571-805547431219}" type="presParOf" srcId="{201E9A04-48A6-4CAA-B3D5-14CE8E5423A3}" destId="{3AA8C0C2-C386-4186-A24D-BD9B5080A53B}" srcOrd="0" destOrd="0" presId="urn:microsoft.com/office/officeart/2005/8/layout/hierarchy2"/>
    <dgm:cxn modelId="{80729CF1-D799-4F87-9092-F1A332F1C191}" type="presParOf" srcId="{8A10CEAD-E9E9-43C1-8F55-0B32963867CA}" destId="{F53F744F-B895-458B-979F-5940DC5683BA}" srcOrd="3" destOrd="0" presId="urn:microsoft.com/office/officeart/2005/8/layout/hierarchy2"/>
    <dgm:cxn modelId="{5B7740CB-B653-4F7F-8170-CF6D91CBA88C}" type="presParOf" srcId="{F53F744F-B895-458B-979F-5940DC5683BA}" destId="{949D1D2B-C3F8-4861-B1FA-F8D0155D8F42}" srcOrd="0" destOrd="0" presId="urn:microsoft.com/office/officeart/2005/8/layout/hierarchy2"/>
    <dgm:cxn modelId="{35271A5D-6F8B-4034-858B-CC8DBE4A1825}" type="presParOf" srcId="{F53F744F-B895-458B-979F-5940DC5683BA}" destId="{30D9B62A-825A-4FE6-80B8-1DE6FBC6F951}" srcOrd="1" destOrd="0" presId="urn:microsoft.com/office/officeart/2005/8/layout/hierarchy2"/>
    <dgm:cxn modelId="{8422F56D-48AC-4409-BB4E-3F76FBBA6430}" type="presParOf" srcId="{8A10CEAD-E9E9-43C1-8F55-0B32963867CA}" destId="{585C4E0A-154A-459C-BC40-841B494B742D}" srcOrd="4" destOrd="0" presId="urn:microsoft.com/office/officeart/2005/8/layout/hierarchy2"/>
    <dgm:cxn modelId="{AE061E8D-E799-4ABD-BC06-6256E8D63916}" type="presParOf" srcId="{585C4E0A-154A-459C-BC40-841B494B742D}" destId="{5B57FF3D-B115-4687-909E-CCE871F4985F}" srcOrd="0" destOrd="0" presId="urn:microsoft.com/office/officeart/2005/8/layout/hierarchy2"/>
    <dgm:cxn modelId="{A3D019B0-B923-4170-9414-EF6618CFC375}" type="presParOf" srcId="{8A10CEAD-E9E9-43C1-8F55-0B32963867CA}" destId="{B8B9248A-D28A-4585-80F4-A87421BD8804}" srcOrd="5" destOrd="0" presId="urn:microsoft.com/office/officeart/2005/8/layout/hierarchy2"/>
    <dgm:cxn modelId="{171BF056-21E2-457D-BC6F-DCC2DF47ACFF}" type="presParOf" srcId="{B8B9248A-D28A-4585-80F4-A87421BD8804}" destId="{74E4DFD1-077D-4D3C-BBFF-67A43831FF1F}" srcOrd="0" destOrd="0" presId="urn:microsoft.com/office/officeart/2005/8/layout/hierarchy2"/>
    <dgm:cxn modelId="{F3B754AF-33B2-407F-8B92-782377648BDC}" type="presParOf" srcId="{B8B9248A-D28A-4585-80F4-A87421BD8804}" destId="{7ED3EBAF-5C24-438F-BA79-F725193834F6}" srcOrd="1" destOrd="0" presId="urn:microsoft.com/office/officeart/2005/8/layout/hierarchy2"/>
    <dgm:cxn modelId="{AF0C20F8-E114-4642-9341-7CD4F1D9DDEF}" type="presParOf" srcId="{8A10CEAD-E9E9-43C1-8F55-0B32963867CA}" destId="{3426ACBC-E8EA-44D2-84A7-121B79BDDCFB}" srcOrd="6" destOrd="0" presId="urn:microsoft.com/office/officeart/2005/8/layout/hierarchy2"/>
    <dgm:cxn modelId="{7A7D36AE-5D12-419E-9966-18A99784ABB2}" type="presParOf" srcId="{3426ACBC-E8EA-44D2-84A7-121B79BDDCFB}" destId="{F80DAA02-39DC-4D64-AD28-BBCAAD1C8C3D}" srcOrd="0" destOrd="0" presId="urn:microsoft.com/office/officeart/2005/8/layout/hierarchy2"/>
    <dgm:cxn modelId="{8364BF05-5404-4361-8D2C-7858C35066B3}" type="presParOf" srcId="{8A10CEAD-E9E9-43C1-8F55-0B32963867CA}" destId="{EC86355A-58E6-4BB0-9921-87A9875CB63F}" srcOrd="7" destOrd="0" presId="urn:microsoft.com/office/officeart/2005/8/layout/hierarchy2"/>
    <dgm:cxn modelId="{1284BE53-56E6-4E62-BDC9-7CD766C36207}" type="presParOf" srcId="{EC86355A-58E6-4BB0-9921-87A9875CB63F}" destId="{7196AF86-962D-46AD-AB14-F01CCB3B84CD}" srcOrd="0" destOrd="0" presId="urn:microsoft.com/office/officeart/2005/8/layout/hierarchy2"/>
    <dgm:cxn modelId="{B12D6983-C48C-4AFF-B317-2FA94F02491F}" type="presParOf" srcId="{EC86355A-58E6-4BB0-9921-87A9875CB63F}" destId="{5B3DD47F-1B81-4019-A37C-7B32FAE25A02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A1CCBED5-52F6-4BBF-970F-2AF13A7FC580}" type="doc">
      <dgm:prSet loTypeId="urn:microsoft.com/office/officeart/2005/8/layout/hierarchy1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52A1F6-3B21-4D0B-B1CF-797D2354361E}">
      <dgm:prSet phldrT="[Текст]" custT="1"/>
      <dgm:spPr/>
      <dgm:t>
        <a:bodyPr/>
        <a:lstStyle/>
        <a:p>
          <a:r>
            <a:rPr lang="ru-RU" sz="2200" dirty="0" smtClean="0"/>
            <a:t>Борьба Северо-Западной Руси со шведскими и немецкими рыцарями в </a:t>
          </a:r>
          <a:r>
            <a:rPr lang="en-US" sz="2200" dirty="0" smtClean="0"/>
            <a:t>XIII </a:t>
          </a:r>
          <a:r>
            <a:rPr lang="ru-RU" sz="2200" dirty="0" smtClean="0"/>
            <a:t>в.</a:t>
          </a:r>
          <a:endParaRPr lang="ru-RU" sz="2200" dirty="0"/>
        </a:p>
      </dgm:t>
    </dgm:pt>
    <dgm:pt modelId="{9A1B8269-BF0B-4895-BD67-D61B1323A964}" type="parTrans" cxnId="{A79301D0-B537-482D-9CD3-7E83B0771D1E}">
      <dgm:prSet/>
      <dgm:spPr/>
      <dgm:t>
        <a:bodyPr/>
        <a:lstStyle/>
        <a:p>
          <a:endParaRPr lang="ru-RU"/>
        </a:p>
      </dgm:t>
    </dgm:pt>
    <dgm:pt modelId="{E035F212-F46F-4945-9C8D-5DA4D18D1304}" type="sibTrans" cxnId="{A79301D0-B537-482D-9CD3-7E83B0771D1E}">
      <dgm:prSet/>
      <dgm:spPr/>
      <dgm:t>
        <a:bodyPr/>
        <a:lstStyle/>
        <a:p>
          <a:endParaRPr lang="ru-RU"/>
        </a:p>
      </dgm:t>
    </dgm:pt>
    <dgm:pt modelId="{789C1961-62B5-4937-835B-F07B6BEAA76D}">
      <dgm:prSet phldrT="[Текст]" custT="1"/>
      <dgm:spPr/>
      <dgm:t>
        <a:bodyPr/>
        <a:lstStyle/>
        <a:p>
          <a:pPr algn="ctr"/>
          <a:r>
            <a:rPr lang="ru-RU" sz="2400" i="1" u="sng" dirty="0" smtClean="0"/>
            <a:t>Цели:</a:t>
          </a:r>
          <a:r>
            <a:rPr lang="ru-RU" sz="2400" dirty="0" smtClean="0"/>
            <a:t>  Захват новых земель;  Распространение католичества</a:t>
          </a:r>
          <a:endParaRPr lang="ru-RU" sz="2400" dirty="0"/>
        </a:p>
      </dgm:t>
    </dgm:pt>
    <dgm:pt modelId="{28DFF5A9-58B8-443C-AFA1-77CF697E73E7}" type="parTrans" cxnId="{1038B11B-A72C-48AC-A072-82FFBE156D2C}">
      <dgm:prSet/>
      <dgm:spPr/>
      <dgm:t>
        <a:bodyPr/>
        <a:lstStyle/>
        <a:p>
          <a:endParaRPr lang="ru-RU"/>
        </a:p>
      </dgm:t>
    </dgm:pt>
    <dgm:pt modelId="{4F63E741-1E49-428C-A253-08B9CDA01EF5}" type="sibTrans" cxnId="{1038B11B-A72C-48AC-A072-82FFBE156D2C}">
      <dgm:prSet/>
      <dgm:spPr/>
      <dgm:t>
        <a:bodyPr/>
        <a:lstStyle/>
        <a:p>
          <a:endParaRPr lang="ru-RU"/>
        </a:p>
      </dgm:t>
    </dgm:pt>
    <dgm:pt modelId="{873DF055-B504-44AC-9285-A1FB20889949}">
      <dgm:prSet phldrT="[Текст]" custT="1"/>
      <dgm:spPr/>
      <dgm:t>
        <a:bodyPr/>
        <a:lstStyle/>
        <a:p>
          <a:r>
            <a:rPr lang="ru-RU" sz="2800" dirty="0" smtClean="0"/>
            <a:t>Швеция </a:t>
          </a:r>
          <a:endParaRPr lang="ru-RU" sz="2800" dirty="0"/>
        </a:p>
      </dgm:t>
    </dgm:pt>
    <dgm:pt modelId="{5434E889-E2B6-4CAB-838B-57FFF0970B08}" type="parTrans" cxnId="{48DFA9B7-04B5-49C4-B818-5C3A4A9AAF09}">
      <dgm:prSet/>
      <dgm:spPr/>
      <dgm:t>
        <a:bodyPr/>
        <a:lstStyle/>
        <a:p>
          <a:endParaRPr lang="ru-RU"/>
        </a:p>
      </dgm:t>
    </dgm:pt>
    <dgm:pt modelId="{4F8745DC-5430-4522-9C4A-087B25474569}" type="sibTrans" cxnId="{48DFA9B7-04B5-49C4-B818-5C3A4A9AAF09}">
      <dgm:prSet/>
      <dgm:spPr/>
      <dgm:t>
        <a:bodyPr/>
        <a:lstStyle/>
        <a:p>
          <a:endParaRPr lang="ru-RU"/>
        </a:p>
      </dgm:t>
    </dgm:pt>
    <dgm:pt modelId="{3785C215-130F-403C-AC42-6B6B90E056FA}">
      <dgm:prSet phldrT="[Текст]" custT="1"/>
      <dgm:spPr/>
      <dgm:t>
        <a:bodyPr/>
        <a:lstStyle/>
        <a:p>
          <a:r>
            <a:rPr lang="ru-RU" sz="2800" dirty="0" smtClean="0"/>
            <a:t>Прибалтика </a:t>
          </a:r>
          <a:endParaRPr lang="ru-RU" sz="2800" dirty="0"/>
        </a:p>
      </dgm:t>
    </dgm:pt>
    <dgm:pt modelId="{66556106-9675-4513-BB46-726C79983AF7}" type="parTrans" cxnId="{93ABB8C2-1760-4E18-AE5D-81C29DEBDEF4}">
      <dgm:prSet/>
      <dgm:spPr/>
      <dgm:t>
        <a:bodyPr/>
        <a:lstStyle/>
        <a:p>
          <a:endParaRPr lang="ru-RU"/>
        </a:p>
      </dgm:t>
    </dgm:pt>
    <dgm:pt modelId="{AAB7DFCD-2042-4980-9FF4-E7DF3981F99C}" type="sibTrans" cxnId="{93ABB8C2-1760-4E18-AE5D-81C29DEBDEF4}">
      <dgm:prSet/>
      <dgm:spPr/>
      <dgm:t>
        <a:bodyPr/>
        <a:lstStyle/>
        <a:p>
          <a:endParaRPr lang="ru-RU"/>
        </a:p>
      </dgm:t>
    </dgm:pt>
    <dgm:pt modelId="{E2E6C4EF-34C0-4757-867B-8564C7473E05}">
      <dgm:prSet custT="1"/>
      <dgm:spPr/>
      <dgm:t>
        <a:bodyPr/>
        <a:lstStyle/>
        <a:p>
          <a:r>
            <a:rPr lang="ru-RU" sz="2400" dirty="0" smtClean="0"/>
            <a:t>Вторжение флота и высадка в устье р. Невы для захвата городов Старая Ладога и Новгород (1240</a:t>
          </a:r>
          <a:r>
            <a:rPr lang="ru-RU" sz="1600" dirty="0" smtClean="0"/>
            <a:t>)</a:t>
          </a:r>
          <a:endParaRPr lang="ru-RU" sz="1600" dirty="0"/>
        </a:p>
      </dgm:t>
    </dgm:pt>
    <dgm:pt modelId="{E8DB9AB3-B7B3-40ED-908E-0A3545EB3CB6}" type="parTrans" cxnId="{251B8477-7B86-4388-949B-CD646D97FEAE}">
      <dgm:prSet/>
      <dgm:spPr/>
      <dgm:t>
        <a:bodyPr/>
        <a:lstStyle/>
        <a:p>
          <a:endParaRPr lang="ru-RU"/>
        </a:p>
      </dgm:t>
    </dgm:pt>
    <dgm:pt modelId="{D419182D-71FF-493E-BB63-91DE2FC6EF24}" type="sibTrans" cxnId="{251B8477-7B86-4388-949B-CD646D97FEAE}">
      <dgm:prSet/>
      <dgm:spPr/>
      <dgm:t>
        <a:bodyPr/>
        <a:lstStyle/>
        <a:p>
          <a:endParaRPr lang="ru-RU"/>
        </a:p>
      </dgm:t>
    </dgm:pt>
    <dgm:pt modelId="{B7E75696-D236-428C-A9C6-38904B1B472D}">
      <dgm:prSet custT="1"/>
      <dgm:spPr/>
      <dgm:t>
        <a:bodyPr/>
        <a:lstStyle/>
        <a:p>
          <a:r>
            <a:rPr lang="ru-RU" sz="2400" dirty="0" smtClean="0"/>
            <a:t>15 июля 1240г. Невская битва: победа русских во главе с Александром Ярославичем (Невским)</a:t>
          </a:r>
          <a:endParaRPr lang="ru-RU" sz="2400" dirty="0"/>
        </a:p>
      </dgm:t>
    </dgm:pt>
    <dgm:pt modelId="{1B4579F4-ECA9-4E12-914B-996809118C69}" type="parTrans" cxnId="{482E0068-DF92-43EE-9141-DBCC06B869C3}">
      <dgm:prSet/>
      <dgm:spPr/>
      <dgm:t>
        <a:bodyPr/>
        <a:lstStyle/>
        <a:p>
          <a:endParaRPr lang="ru-RU"/>
        </a:p>
      </dgm:t>
    </dgm:pt>
    <dgm:pt modelId="{C6FA3BEA-EEB9-48E9-8996-0C1207F1B6EA}" type="sibTrans" cxnId="{482E0068-DF92-43EE-9141-DBCC06B869C3}">
      <dgm:prSet/>
      <dgm:spPr/>
      <dgm:t>
        <a:bodyPr/>
        <a:lstStyle/>
        <a:p>
          <a:endParaRPr lang="ru-RU"/>
        </a:p>
      </dgm:t>
    </dgm:pt>
    <dgm:pt modelId="{FD29DD34-036A-4786-B79E-351420BF902C}">
      <dgm:prSet custT="1"/>
      <dgm:spPr/>
      <dgm:t>
        <a:bodyPr/>
        <a:lstStyle/>
        <a:p>
          <a:r>
            <a:rPr lang="ru-RU" sz="2400" dirty="0" smtClean="0"/>
            <a:t>Захват рыцарями-крестоносцами Ливонского ордена Псковской земли (1240-1241)</a:t>
          </a:r>
          <a:endParaRPr lang="ru-RU" sz="2400" dirty="0"/>
        </a:p>
      </dgm:t>
    </dgm:pt>
    <dgm:pt modelId="{B7AD3891-F459-44C3-B5B8-78C6FE39D2CB}" type="parTrans" cxnId="{E5AA2FA8-D216-4F7D-915C-2E64B8C03F60}">
      <dgm:prSet/>
      <dgm:spPr/>
      <dgm:t>
        <a:bodyPr/>
        <a:lstStyle/>
        <a:p>
          <a:endParaRPr lang="ru-RU"/>
        </a:p>
      </dgm:t>
    </dgm:pt>
    <dgm:pt modelId="{188306E6-204E-4BE8-92D3-6491AAF2739F}" type="sibTrans" cxnId="{E5AA2FA8-D216-4F7D-915C-2E64B8C03F60}">
      <dgm:prSet/>
      <dgm:spPr/>
      <dgm:t>
        <a:bodyPr/>
        <a:lstStyle/>
        <a:p>
          <a:endParaRPr lang="ru-RU"/>
        </a:p>
      </dgm:t>
    </dgm:pt>
    <dgm:pt modelId="{98FF3D3C-DE4C-4DB9-BCF2-CEA59B35A713}">
      <dgm:prSet custT="1"/>
      <dgm:spPr/>
      <dgm:t>
        <a:bodyPr/>
        <a:lstStyle/>
        <a:p>
          <a:r>
            <a:rPr lang="ru-RU" sz="2400" dirty="0" smtClean="0"/>
            <a:t>5 апреля 1242 г. Битва на Чудском озере – Ледовое побоище: разгром рыцарей</a:t>
          </a:r>
          <a:endParaRPr lang="ru-RU" sz="2400" dirty="0"/>
        </a:p>
      </dgm:t>
    </dgm:pt>
    <dgm:pt modelId="{482F573A-3C92-4C35-A254-A42BEF2F5F73}" type="parTrans" cxnId="{62E51723-84EC-4D2D-93D3-8A950FE1CB5F}">
      <dgm:prSet/>
      <dgm:spPr/>
      <dgm:t>
        <a:bodyPr/>
        <a:lstStyle/>
        <a:p>
          <a:endParaRPr lang="ru-RU"/>
        </a:p>
      </dgm:t>
    </dgm:pt>
    <dgm:pt modelId="{BC7E1CB6-DBB0-462B-B8ED-433EF1D405AE}" type="sibTrans" cxnId="{62E51723-84EC-4D2D-93D3-8A950FE1CB5F}">
      <dgm:prSet/>
      <dgm:spPr/>
      <dgm:t>
        <a:bodyPr/>
        <a:lstStyle/>
        <a:p>
          <a:endParaRPr lang="ru-RU"/>
        </a:p>
      </dgm:t>
    </dgm:pt>
    <dgm:pt modelId="{379B3CC8-723D-45E6-BFB5-6CFD12138A83}" type="pres">
      <dgm:prSet presAssocID="{A1CCBED5-52F6-4BBF-970F-2AF13A7FC58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1C4E620-FC58-4085-AFCA-6D330CC13216}" type="pres">
      <dgm:prSet presAssocID="{1052A1F6-3B21-4D0B-B1CF-797D2354361E}" presName="hierRoot1" presStyleCnt="0"/>
      <dgm:spPr/>
    </dgm:pt>
    <dgm:pt modelId="{4896C6BA-5818-4DEE-932D-64B72E77ABE0}" type="pres">
      <dgm:prSet presAssocID="{1052A1F6-3B21-4D0B-B1CF-797D2354361E}" presName="composite" presStyleCnt="0"/>
      <dgm:spPr/>
    </dgm:pt>
    <dgm:pt modelId="{1E155923-64DD-429B-A43A-719E263C9CBF}" type="pres">
      <dgm:prSet presAssocID="{1052A1F6-3B21-4D0B-B1CF-797D2354361E}" presName="background" presStyleLbl="node0" presStyleIdx="0" presStyleCnt="1"/>
      <dgm:spPr/>
    </dgm:pt>
    <dgm:pt modelId="{54481B1A-19EF-4AB1-8B50-338845AE4351}" type="pres">
      <dgm:prSet presAssocID="{1052A1F6-3B21-4D0B-B1CF-797D2354361E}" presName="text" presStyleLbl="fgAcc0" presStyleIdx="0" presStyleCnt="1" custScaleX="658545" custScaleY="75684" custLinFactY="-10944" custLinFactNeighborX="10476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D0E7BA9-EFC4-44FD-941A-2BCE94CF027B}" type="pres">
      <dgm:prSet presAssocID="{1052A1F6-3B21-4D0B-B1CF-797D2354361E}" presName="hierChild2" presStyleCnt="0"/>
      <dgm:spPr/>
    </dgm:pt>
    <dgm:pt modelId="{124A49C7-667E-4C28-A5B5-A6C7E85DCC4C}" type="pres">
      <dgm:prSet presAssocID="{28DFF5A9-58B8-443C-AFA1-77CF697E73E7}" presName="Name10" presStyleLbl="parChTrans1D2" presStyleIdx="0" presStyleCnt="1"/>
      <dgm:spPr/>
      <dgm:t>
        <a:bodyPr/>
        <a:lstStyle/>
        <a:p>
          <a:endParaRPr lang="ru-RU"/>
        </a:p>
      </dgm:t>
    </dgm:pt>
    <dgm:pt modelId="{CBA97078-7475-4C6A-822A-B558A406A92A}" type="pres">
      <dgm:prSet presAssocID="{789C1961-62B5-4937-835B-F07B6BEAA76D}" presName="hierRoot2" presStyleCnt="0"/>
      <dgm:spPr/>
    </dgm:pt>
    <dgm:pt modelId="{8F65C051-3414-4347-ACFF-0F950E6D7A20}" type="pres">
      <dgm:prSet presAssocID="{789C1961-62B5-4937-835B-F07B6BEAA76D}" presName="composite2" presStyleCnt="0"/>
      <dgm:spPr/>
    </dgm:pt>
    <dgm:pt modelId="{8D025C5D-6DB0-41FA-BCC6-6CD3E6FF8DED}" type="pres">
      <dgm:prSet presAssocID="{789C1961-62B5-4937-835B-F07B6BEAA76D}" presName="background2" presStyleLbl="node2" presStyleIdx="0" presStyleCnt="1"/>
      <dgm:spPr/>
    </dgm:pt>
    <dgm:pt modelId="{F7095989-6A27-4077-9E02-8C7F8386C9CC}" type="pres">
      <dgm:prSet presAssocID="{789C1961-62B5-4937-835B-F07B6BEAA76D}" presName="text2" presStyleLbl="fgAcc2" presStyleIdx="0" presStyleCnt="1" custScaleX="637207" custScaleY="52940" custLinFactNeighborX="-6378" custLinFactNeighborY="-893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FD6B6B6-7360-4A9C-A9CA-57B048797DB6}" type="pres">
      <dgm:prSet presAssocID="{789C1961-62B5-4937-835B-F07B6BEAA76D}" presName="hierChild3" presStyleCnt="0"/>
      <dgm:spPr/>
    </dgm:pt>
    <dgm:pt modelId="{87B284A3-D93B-45FD-ADD7-5446C7A0906A}" type="pres">
      <dgm:prSet presAssocID="{5434E889-E2B6-4CAB-838B-57FFF0970B08}" presName="Name17" presStyleLbl="parChTrans1D3" presStyleIdx="0" presStyleCnt="2"/>
      <dgm:spPr/>
      <dgm:t>
        <a:bodyPr/>
        <a:lstStyle/>
        <a:p>
          <a:endParaRPr lang="ru-RU"/>
        </a:p>
      </dgm:t>
    </dgm:pt>
    <dgm:pt modelId="{466D47C6-6AD4-496F-A9E8-9D27A055276D}" type="pres">
      <dgm:prSet presAssocID="{873DF055-B504-44AC-9285-A1FB20889949}" presName="hierRoot3" presStyleCnt="0"/>
      <dgm:spPr/>
    </dgm:pt>
    <dgm:pt modelId="{3F5824AA-5EA2-4461-950F-18A30CF42852}" type="pres">
      <dgm:prSet presAssocID="{873DF055-B504-44AC-9285-A1FB20889949}" presName="composite3" presStyleCnt="0"/>
      <dgm:spPr/>
    </dgm:pt>
    <dgm:pt modelId="{442D0465-A404-46A4-AD06-FA77D11A576B}" type="pres">
      <dgm:prSet presAssocID="{873DF055-B504-44AC-9285-A1FB20889949}" presName="background3" presStyleLbl="node3" presStyleIdx="0" presStyleCnt="2"/>
      <dgm:spPr/>
    </dgm:pt>
    <dgm:pt modelId="{EBCABD7F-A8D8-4DED-9A38-4037E8263FAA}" type="pres">
      <dgm:prSet presAssocID="{873DF055-B504-44AC-9285-A1FB20889949}" presName="text3" presStyleLbl="fgAcc3" presStyleIdx="0" presStyleCnt="2" custScaleX="234195" custScaleY="67043" custLinFactNeighborX="-2607" custLinFactNeighborY="-943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3113BE5-9721-4175-A5A8-353C7BE0AF89}" type="pres">
      <dgm:prSet presAssocID="{873DF055-B504-44AC-9285-A1FB20889949}" presName="hierChild4" presStyleCnt="0"/>
      <dgm:spPr/>
    </dgm:pt>
    <dgm:pt modelId="{44E8B30A-EF7B-4DF4-871C-FF4E870DC220}" type="pres">
      <dgm:prSet presAssocID="{E8DB9AB3-B7B3-40ED-908E-0A3545EB3CB6}" presName="Name23" presStyleLbl="parChTrans1D4" presStyleIdx="0" presStyleCnt="4"/>
      <dgm:spPr/>
      <dgm:t>
        <a:bodyPr/>
        <a:lstStyle/>
        <a:p>
          <a:endParaRPr lang="ru-RU"/>
        </a:p>
      </dgm:t>
    </dgm:pt>
    <dgm:pt modelId="{40792E68-58F1-4FD4-9BA3-27E7B327633C}" type="pres">
      <dgm:prSet presAssocID="{E2E6C4EF-34C0-4757-867B-8564C7473E05}" presName="hierRoot4" presStyleCnt="0"/>
      <dgm:spPr/>
    </dgm:pt>
    <dgm:pt modelId="{62A6810D-BFD1-4C73-9DE9-AB38E57096BF}" type="pres">
      <dgm:prSet presAssocID="{E2E6C4EF-34C0-4757-867B-8564C7473E05}" presName="composite4" presStyleCnt="0"/>
      <dgm:spPr/>
    </dgm:pt>
    <dgm:pt modelId="{C690B215-997F-47CD-9AF7-0240DF20F6EC}" type="pres">
      <dgm:prSet presAssocID="{E2E6C4EF-34C0-4757-867B-8564C7473E05}" presName="background4" presStyleLbl="node4" presStyleIdx="0" presStyleCnt="4"/>
      <dgm:spPr/>
    </dgm:pt>
    <dgm:pt modelId="{E95AB8F7-F604-4E54-9015-7A859ED3881F}" type="pres">
      <dgm:prSet presAssocID="{E2E6C4EF-34C0-4757-867B-8564C7473E05}" presName="text4" presStyleLbl="fgAcc4" presStyleIdx="0" presStyleCnt="4" custScaleX="288470" custScaleY="147394" custLinFactNeighborX="-22598" custLinFactNeighborY="-9170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ECC97E4-E8E3-472E-8A12-5B331DE65B2A}" type="pres">
      <dgm:prSet presAssocID="{E2E6C4EF-34C0-4757-867B-8564C7473E05}" presName="hierChild5" presStyleCnt="0"/>
      <dgm:spPr/>
    </dgm:pt>
    <dgm:pt modelId="{1AC7D5C5-A7EA-4DC3-8BEF-E8AD193C139D}" type="pres">
      <dgm:prSet presAssocID="{1B4579F4-ECA9-4E12-914B-996809118C69}" presName="Name23" presStyleLbl="parChTrans1D4" presStyleIdx="1" presStyleCnt="4"/>
      <dgm:spPr/>
      <dgm:t>
        <a:bodyPr/>
        <a:lstStyle/>
        <a:p>
          <a:endParaRPr lang="ru-RU"/>
        </a:p>
      </dgm:t>
    </dgm:pt>
    <dgm:pt modelId="{CE8F4521-A403-421E-91C1-E3EA218FFCB0}" type="pres">
      <dgm:prSet presAssocID="{B7E75696-D236-428C-A9C6-38904B1B472D}" presName="hierRoot4" presStyleCnt="0"/>
      <dgm:spPr/>
    </dgm:pt>
    <dgm:pt modelId="{992A4CCF-FC77-4B5F-9ACB-2001FBB869FD}" type="pres">
      <dgm:prSet presAssocID="{B7E75696-D236-428C-A9C6-38904B1B472D}" presName="composite4" presStyleCnt="0"/>
      <dgm:spPr/>
    </dgm:pt>
    <dgm:pt modelId="{526D45DD-B8D6-4805-8184-B1D627826650}" type="pres">
      <dgm:prSet presAssocID="{B7E75696-D236-428C-A9C6-38904B1B472D}" presName="background4" presStyleLbl="node4" presStyleIdx="1" presStyleCnt="4"/>
      <dgm:spPr/>
    </dgm:pt>
    <dgm:pt modelId="{07CC1F19-427B-4999-8550-761B60D59A59}" type="pres">
      <dgm:prSet presAssocID="{B7E75696-D236-428C-A9C6-38904B1B472D}" presName="text4" presStyleLbl="fgAcc4" presStyleIdx="1" presStyleCnt="4" custScaleX="283443" custScaleY="145496" custLinFactNeighborX="-25112" custLinFactNeighborY="-667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5F93B5E-8214-428A-8C8C-4126BB523F31}" type="pres">
      <dgm:prSet presAssocID="{B7E75696-D236-428C-A9C6-38904B1B472D}" presName="hierChild5" presStyleCnt="0"/>
      <dgm:spPr/>
    </dgm:pt>
    <dgm:pt modelId="{235CDE4F-78E0-41FD-B2BA-1EE1BF9BB859}" type="pres">
      <dgm:prSet presAssocID="{66556106-9675-4513-BB46-726C79983AF7}" presName="Name17" presStyleLbl="parChTrans1D3" presStyleIdx="1" presStyleCnt="2"/>
      <dgm:spPr/>
      <dgm:t>
        <a:bodyPr/>
        <a:lstStyle/>
        <a:p>
          <a:endParaRPr lang="ru-RU"/>
        </a:p>
      </dgm:t>
    </dgm:pt>
    <dgm:pt modelId="{43F91AA0-58F5-4E30-8807-60F2E4EE9923}" type="pres">
      <dgm:prSet presAssocID="{3785C215-130F-403C-AC42-6B6B90E056FA}" presName="hierRoot3" presStyleCnt="0"/>
      <dgm:spPr/>
    </dgm:pt>
    <dgm:pt modelId="{D42CD7B3-12EF-4714-B8A2-44ABF4E96BD4}" type="pres">
      <dgm:prSet presAssocID="{3785C215-130F-403C-AC42-6B6B90E056FA}" presName="composite3" presStyleCnt="0"/>
      <dgm:spPr/>
    </dgm:pt>
    <dgm:pt modelId="{06EEFF1F-923E-479E-92BC-198BB610C5EE}" type="pres">
      <dgm:prSet presAssocID="{3785C215-130F-403C-AC42-6B6B90E056FA}" presName="background3" presStyleLbl="node3" presStyleIdx="1" presStyleCnt="2"/>
      <dgm:spPr/>
    </dgm:pt>
    <dgm:pt modelId="{324311FC-B5D6-4B3D-86B6-6CB936C2F58E}" type="pres">
      <dgm:prSet presAssocID="{3785C215-130F-403C-AC42-6B6B90E056FA}" presName="text3" presStyleLbl="fgAcc3" presStyleIdx="1" presStyleCnt="2" custScaleX="228850" custScaleY="67043" custLinFactNeighborX="-4823" custLinFactNeighborY="-943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8310F87-5CC2-4E31-9D7F-137F3C69EDFB}" type="pres">
      <dgm:prSet presAssocID="{3785C215-130F-403C-AC42-6B6B90E056FA}" presName="hierChild4" presStyleCnt="0"/>
      <dgm:spPr/>
    </dgm:pt>
    <dgm:pt modelId="{7C014643-8CE5-46FF-8D28-BFB915D0ED44}" type="pres">
      <dgm:prSet presAssocID="{B7AD3891-F459-44C3-B5B8-78C6FE39D2CB}" presName="Name23" presStyleLbl="parChTrans1D4" presStyleIdx="2" presStyleCnt="4"/>
      <dgm:spPr/>
      <dgm:t>
        <a:bodyPr/>
        <a:lstStyle/>
        <a:p>
          <a:endParaRPr lang="ru-RU"/>
        </a:p>
      </dgm:t>
    </dgm:pt>
    <dgm:pt modelId="{F8BD6032-E69C-4461-899A-9497FC83BD8A}" type="pres">
      <dgm:prSet presAssocID="{FD29DD34-036A-4786-B79E-351420BF902C}" presName="hierRoot4" presStyleCnt="0"/>
      <dgm:spPr/>
    </dgm:pt>
    <dgm:pt modelId="{115C6458-E470-49E0-8A61-3CD418B53EB7}" type="pres">
      <dgm:prSet presAssocID="{FD29DD34-036A-4786-B79E-351420BF902C}" presName="composite4" presStyleCnt="0"/>
      <dgm:spPr/>
    </dgm:pt>
    <dgm:pt modelId="{92DF465D-FAFB-46D3-B3C3-379DE82BAE50}" type="pres">
      <dgm:prSet presAssocID="{FD29DD34-036A-4786-B79E-351420BF902C}" presName="background4" presStyleLbl="node4" presStyleIdx="2" presStyleCnt="4"/>
      <dgm:spPr/>
    </dgm:pt>
    <dgm:pt modelId="{8E8A5C26-2F44-4BA1-BD7C-85B19FFA58AB}" type="pres">
      <dgm:prSet presAssocID="{FD29DD34-036A-4786-B79E-351420BF902C}" presName="text4" presStyleLbl="fgAcc4" presStyleIdx="2" presStyleCnt="4" custScaleX="300462" custScaleY="145309" custLinFactNeighborX="-5673" custLinFactNeighborY="-9170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1C1F650-E7AA-4657-8138-902FD81E7BFB}" type="pres">
      <dgm:prSet presAssocID="{FD29DD34-036A-4786-B79E-351420BF902C}" presName="hierChild5" presStyleCnt="0"/>
      <dgm:spPr/>
    </dgm:pt>
    <dgm:pt modelId="{62AB2945-EFDF-434A-97A3-9A6461E44F51}" type="pres">
      <dgm:prSet presAssocID="{482F573A-3C92-4C35-A254-A42BEF2F5F73}" presName="Name23" presStyleLbl="parChTrans1D4" presStyleIdx="3" presStyleCnt="4"/>
      <dgm:spPr/>
      <dgm:t>
        <a:bodyPr/>
        <a:lstStyle/>
        <a:p>
          <a:endParaRPr lang="ru-RU"/>
        </a:p>
      </dgm:t>
    </dgm:pt>
    <dgm:pt modelId="{2CD36ABB-EA12-4CD7-BF73-0CFD68B79E66}" type="pres">
      <dgm:prSet presAssocID="{98FF3D3C-DE4C-4DB9-BCF2-CEA59B35A713}" presName="hierRoot4" presStyleCnt="0"/>
      <dgm:spPr/>
    </dgm:pt>
    <dgm:pt modelId="{11E0A916-18FC-4844-9E12-CB7E23456191}" type="pres">
      <dgm:prSet presAssocID="{98FF3D3C-DE4C-4DB9-BCF2-CEA59B35A713}" presName="composite4" presStyleCnt="0"/>
      <dgm:spPr/>
    </dgm:pt>
    <dgm:pt modelId="{A6DA1C42-1277-4921-9BC9-E427945BEE6B}" type="pres">
      <dgm:prSet presAssocID="{98FF3D3C-DE4C-4DB9-BCF2-CEA59B35A713}" presName="background4" presStyleLbl="node4" presStyleIdx="3" presStyleCnt="4"/>
      <dgm:spPr/>
    </dgm:pt>
    <dgm:pt modelId="{A7DBFCAB-6387-4CD6-A4CA-A970739C0E13}" type="pres">
      <dgm:prSet presAssocID="{98FF3D3C-DE4C-4DB9-BCF2-CEA59B35A713}" presName="text4" presStyleLbl="fgAcc4" presStyleIdx="3" presStyleCnt="4" custScaleX="310052" custScaleY="128100" custLinFactNeighborX="-6114" custLinFactNeighborY="-4670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0BA6C4-AA5E-4DC2-8B6D-77C78A2E5E7E}" type="pres">
      <dgm:prSet presAssocID="{98FF3D3C-DE4C-4DB9-BCF2-CEA59B35A713}" presName="hierChild5" presStyleCnt="0"/>
      <dgm:spPr/>
    </dgm:pt>
  </dgm:ptLst>
  <dgm:cxnLst>
    <dgm:cxn modelId="{48DFA9B7-04B5-49C4-B818-5C3A4A9AAF09}" srcId="{789C1961-62B5-4937-835B-F07B6BEAA76D}" destId="{873DF055-B504-44AC-9285-A1FB20889949}" srcOrd="0" destOrd="0" parTransId="{5434E889-E2B6-4CAB-838B-57FFF0970B08}" sibTransId="{4F8745DC-5430-4522-9C4A-087B25474569}"/>
    <dgm:cxn modelId="{D643FAFD-3429-4260-BD38-CE3A11AEE55A}" type="presOf" srcId="{3785C215-130F-403C-AC42-6B6B90E056FA}" destId="{324311FC-B5D6-4B3D-86B6-6CB936C2F58E}" srcOrd="0" destOrd="0" presId="urn:microsoft.com/office/officeart/2005/8/layout/hierarchy1"/>
    <dgm:cxn modelId="{41F3FBBC-EAD7-4FBE-BA37-8AF20C431D47}" type="presOf" srcId="{789C1961-62B5-4937-835B-F07B6BEAA76D}" destId="{F7095989-6A27-4077-9E02-8C7F8386C9CC}" srcOrd="0" destOrd="0" presId="urn:microsoft.com/office/officeart/2005/8/layout/hierarchy1"/>
    <dgm:cxn modelId="{BC21B40B-3DFF-41AA-BF9C-2CF346E90F75}" type="presOf" srcId="{98FF3D3C-DE4C-4DB9-BCF2-CEA59B35A713}" destId="{A7DBFCAB-6387-4CD6-A4CA-A970739C0E13}" srcOrd="0" destOrd="0" presId="urn:microsoft.com/office/officeart/2005/8/layout/hierarchy1"/>
    <dgm:cxn modelId="{67E6E146-F75B-4D80-A241-153BC47465B6}" type="presOf" srcId="{A1CCBED5-52F6-4BBF-970F-2AF13A7FC580}" destId="{379B3CC8-723D-45E6-BFB5-6CFD12138A83}" srcOrd="0" destOrd="0" presId="urn:microsoft.com/office/officeart/2005/8/layout/hierarchy1"/>
    <dgm:cxn modelId="{5FFFCD52-B637-4B26-9480-93E1902346A7}" type="presOf" srcId="{873DF055-B504-44AC-9285-A1FB20889949}" destId="{EBCABD7F-A8D8-4DED-9A38-4037E8263FAA}" srcOrd="0" destOrd="0" presId="urn:microsoft.com/office/officeart/2005/8/layout/hierarchy1"/>
    <dgm:cxn modelId="{A32072CE-CE34-4D0D-BC8D-16A77A5964F1}" type="presOf" srcId="{1B4579F4-ECA9-4E12-914B-996809118C69}" destId="{1AC7D5C5-A7EA-4DC3-8BEF-E8AD193C139D}" srcOrd="0" destOrd="0" presId="urn:microsoft.com/office/officeart/2005/8/layout/hierarchy1"/>
    <dgm:cxn modelId="{251B8477-7B86-4388-949B-CD646D97FEAE}" srcId="{873DF055-B504-44AC-9285-A1FB20889949}" destId="{E2E6C4EF-34C0-4757-867B-8564C7473E05}" srcOrd="0" destOrd="0" parTransId="{E8DB9AB3-B7B3-40ED-908E-0A3545EB3CB6}" sibTransId="{D419182D-71FF-493E-BB63-91DE2FC6EF24}"/>
    <dgm:cxn modelId="{24AA5461-999B-49B8-A73E-03AF8D051385}" type="presOf" srcId="{66556106-9675-4513-BB46-726C79983AF7}" destId="{235CDE4F-78E0-41FD-B2BA-1EE1BF9BB859}" srcOrd="0" destOrd="0" presId="urn:microsoft.com/office/officeart/2005/8/layout/hierarchy1"/>
    <dgm:cxn modelId="{D363EEDC-566B-4D73-AC96-59E80A0ED5E2}" type="presOf" srcId="{E8DB9AB3-B7B3-40ED-908E-0A3545EB3CB6}" destId="{44E8B30A-EF7B-4DF4-871C-FF4E870DC220}" srcOrd="0" destOrd="0" presId="urn:microsoft.com/office/officeart/2005/8/layout/hierarchy1"/>
    <dgm:cxn modelId="{EEF99D5E-8331-4316-AAB2-0A4698D2C0D9}" type="presOf" srcId="{E2E6C4EF-34C0-4757-867B-8564C7473E05}" destId="{E95AB8F7-F604-4E54-9015-7A859ED3881F}" srcOrd="0" destOrd="0" presId="urn:microsoft.com/office/officeart/2005/8/layout/hierarchy1"/>
    <dgm:cxn modelId="{A79301D0-B537-482D-9CD3-7E83B0771D1E}" srcId="{A1CCBED5-52F6-4BBF-970F-2AF13A7FC580}" destId="{1052A1F6-3B21-4D0B-B1CF-797D2354361E}" srcOrd="0" destOrd="0" parTransId="{9A1B8269-BF0B-4895-BD67-D61B1323A964}" sibTransId="{E035F212-F46F-4945-9C8D-5DA4D18D1304}"/>
    <dgm:cxn modelId="{86ED63F8-5AD1-40A2-ADF9-E0633454B237}" type="presOf" srcId="{28DFF5A9-58B8-443C-AFA1-77CF697E73E7}" destId="{124A49C7-667E-4C28-A5B5-A6C7E85DCC4C}" srcOrd="0" destOrd="0" presId="urn:microsoft.com/office/officeart/2005/8/layout/hierarchy1"/>
    <dgm:cxn modelId="{1038B11B-A72C-48AC-A072-82FFBE156D2C}" srcId="{1052A1F6-3B21-4D0B-B1CF-797D2354361E}" destId="{789C1961-62B5-4937-835B-F07B6BEAA76D}" srcOrd="0" destOrd="0" parTransId="{28DFF5A9-58B8-443C-AFA1-77CF697E73E7}" sibTransId="{4F63E741-1E49-428C-A253-08B9CDA01EF5}"/>
    <dgm:cxn modelId="{93ABB8C2-1760-4E18-AE5D-81C29DEBDEF4}" srcId="{789C1961-62B5-4937-835B-F07B6BEAA76D}" destId="{3785C215-130F-403C-AC42-6B6B90E056FA}" srcOrd="1" destOrd="0" parTransId="{66556106-9675-4513-BB46-726C79983AF7}" sibTransId="{AAB7DFCD-2042-4980-9FF4-E7DF3981F99C}"/>
    <dgm:cxn modelId="{24D96049-3301-40B1-BAB0-F8F4B156503A}" type="presOf" srcId="{5434E889-E2B6-4CAB-838B-57FFF0970B08}" destId="{87B284A3-D93B-45FD-ADD7-5446C7A0906A}" srcOrd="0" destOrd="0" presId="urn:microsoft.com/office/officeart/2005/8/layout/hierarchy1"/>
    <dgm:cxn modelId="{A8293C0C-2616-44E7-98BF-4AED92001AD1}" type="presOf" srcId="{B7E75696-D236-428C-A9C6-38904B1B472D}" destId="{07CC1F19-427B-4999-8550-761B60D59A59}" srcOrd="0" destOrd="0" presId="urn:microsoft.com/office/officeart/2005/8/layout/hierarchy1"/>
    <dgm:cxn modelId="{0A9DCE38-C40C-4C78-B777-5D816756A807}" type="presOf" srcId="{1052A1F6-3B21-4D0B-B1CF-797D2354361E}" destId="{54481B1A-19EF-4AB1-8B50-338845AE4351}" srcOrd="0" destOrd="0" presId="urn:microsoft.com/office/officeart/2005/8/layout/hierarchy1"/>
    <dgm:cxn modelId="{E5AA2FA8-D216-4F7D-915C-2E64B8C03F60}" srcId="{3785C215-130F-403C-AC42-6B6B90E056FA}" destId="{FD29DD34-036A-4786-B79E-351420BF902C}" srcOrd="0" destOrd="0" parTransId="{B7AD3891-F459-44C3-B5B8-78C6FE39D2CB}" sibTransId="{188306E6-204E-4BE8-92D3-6491AAF2739F}"/>
    <dgm:cxn modelId="{304A3D15-892D-4265-BE4F-3EB0B314D40E}" type="presOf" srcId="{482F573A-3C92-4C35-A254-A42BEF2F5F73}" destId="{62AB2945-EFDF-434A-97A3-9A6461E44F51}" srcOrd="0" destOrd="0" presId="urn:microsoft.com/office/officeart/2005/8/layout/hierarchy1"/>
    <dgm:cxn modelId="{65F75710-E67C-403D-8CAD-1110E6DB6312}" type="presOf" srcId="{B7AD3891-F459-44C3-B5B8-78C6FE39D2CB}" destId="{7C014643-8CE5-46FF-8D28-BFB915D0ED44}" srcOrd="0" destOrd="0" presId="urn:microsoft.com/office/officeart/2005/8/layout/hierarchy1"/>
    <dgm:cxn modelId="{549333CB-3B84-47AD-BD8C-71CE118F38E0}" type="presOf" srcId="{FD29DD34-036A-4786-B79E-351420BF902C}" destId="{8E8A5C26-2F44-4BA1-BD7C-85B19FFA58AB}" srcOrd="0" destOrd="0" presId="urn:microsoft.com/office/officeart/2005/8/layout/hierarchy1"/>
    <dgm:cxn modelId="{482E0068-DF92-43EE-9141-DBCC06B869C3}" srcId="{E2E6C4EF-34C0-4757-867B-8564C7473E05}" destId="{B7E75696-D236-428C-A9C6-38904B1B472D}" srcOrd="0" destOrd="0" parTransId="{1B4579F4-ECA9-4E12-914B-996809118C69}" sibTransId="{C6FA3BEA-EEB9-48E9-8996-0C1207F1B6EA}"/>
    <dgm:cxn modelId="{62E51723-84EC-4D2D-93D3-8A950FE1CB5F}" srcId="{FD29DD34-036A-4786-B79E-351420BF902C}" destId="{98FF3D3C-DE4C-4DB9-BCF2-CEA59B35A713}" srcOrd="0" destOrd="0" parTransId="{482F573A-3C92-4C35-A254-A42BEF2F5F73}" sibTransId="{BC7E1CB6-DBB0-462B-B8ED-433EF1D405AE}"/>
    <dgm:cxn modelId="{00729DFB-0365-49E7-AF7D-686A6D26BDFF}" type="presParOf" srcId="{379B3CC8-723D-45E6-BFB5-6CFD12138A83}" destId="{61C4E620-FC58-4085-AFCA-6D330CC13216}" srcOrd="0" destOrd="0" presId="urn:microsoft.com/office/officeart/2005/8/layout/hierarchy1"/>
    <dgm:cxn modelId="{AEF8C3FD-02F4-402A-AEC9-277A0FAB627D}" type="presParOf" srcId="{61C4E620-FC58-4085-AFCA-6D330CC13216}" destId="{4896C6BA-5818-4DEE-932D-64B72E77ABE0}" srcOrd="0" destOrd="0" presId="urn:microsoft.com/office/officeart/2005/8/layout/hierarchy1"/>
    <dgm:cxn modelId="{59A85E43-3D3E-48EC-9F1B-91269A8B0B77}" type="presParOf" srcId="{4896C6BA-5818-4DEE-932D-64B72E77ABE0}" destId="{1E155923-64DD-429B-A43A-719E263C9CBF}" srcOrd="0" destOrd="0" presId="urn:microsoft.com/office/officeart/2005/8/layout/hierarchy1"/>
    <dgm:cxn modelId="{B294EF66-6EC3-48DC-B0B5-DAF84EBCAF90}" type="presParOf" srcId="{4896C6BA-5818-4DEE-932D-64B72E77ABE0}" destId="{54481B1A-19EF-4AB1-8B50-338845AE4351}" srcOrd="1" destOrd="0" presId="urn:microsoft.com/office/officeart/2005/8/layout/hierarchy1"/>
    <dgm:cxn modelId="{A04C1F30-2DA6-445C-A46C-ADFE6C666113}" type="presParOf" srcId="{61C4E620-FC58-4085-AFCA-6D330CC13216}" destId="{FD0E7BA9-EFC4-44FD-941A-2BCE94CF027B}" srcOrd="1" destOrd="0" presId="urn:microsoft.com/office/officeart/2005/8/layout/hierarchy1"/>
    <dgm:cxn modelId="{4F5DF5E2-C475-4951-874E-EB049748C416}" type="presParOf" srcId="{FD0E7BA9-EFC4-44FD-941A-2BCE94CF027B}" destId="{124A49C7-667E-4C28-A5B5-A6C7E85DCC4C}" srcOrd="0" destOrd="0" presId="urn:microsoft.com/office/officeart/2005/8/layout/hierarchy1"/>
    <dgm:cxn modelId="{637CBBCE-1539-4F17-A1D9-41393DDA765D}" type="presParOf" srcId="{FD0E7BA9-EFC4-44FD-941A-2BCE94CF027B}" destId="{CBA97078-7475-4C6A-822A-B558A406A92A}" srcOrd="1" destOrd="0" presId="urn:microsoft.com/office/officeart/2005/8/layout/hierarchy1"/>
    <dgm:cxn modelId="{9B3A17C9-06AF-426D-B6A5-F09902F8184D}" type="presParOf" srcId="{CBA97078-7475-4C6A-822A-B558A406A92A}" destId="{8F65C051-3414-4347-ACFF-0F950E6D7A20}" srcOrd="0" destOrd="0" presId="urn:microsoft.com/office/officeart/2005/8/layout/hierarchy1"/>
    <dgm:cxn modelId="{E20F3F81-875A-4933-B6FB-14DF682BEEB0}" type="presParOf" srcId="{8F65C051-3414-4347-ACFF-0F950E6D7A20}" destId="{8D025C5D-6DB0-41FA-BCC6-6CD3E6FF8DED}" srcOrd="0" destOrd="0" presId="urn:microsoft.com/office/officeart/2005/8/layout/hierarchy1"/>
    <dgm:cxn modelId="{22E41C30-7095-4101-85BE-6573B19A2A18}" type="presParOf" srcId="{8F65C051-3414-4347-ACFF-0F950E6D7A20}" destId="{F7095989-6A27-4077-9E02-8C7F8386C9CC}" srcOrd="1" destOrd="0" presId="urn:microsoft.com/office/officeart/2005/8/layout/hierarchy1"/>
    <dgm:cxn modelId="{33635BDC-53A3-48C1-BE87-F92F0694BFF4}" type="presParOf" srcId="{CBA97078-7475-4C6A-822A-B558A406A92A}" destId="{7FD6B6B6-7360-4A9C-A9CA-57B048797DB6}" srcOrd="1" destOrd="0" presId="urn:microsoft.com/office/officeart/2005/8/layout/hierarchy1"/>
    <dgm:cxn modelId="{FC0AF613-0AF4-4D51-AE73-A67058F674DF}" type="presParOf" srcId="{7FD6B6B6-7360-4A9C-A9CA-57B048797DB6}" destId="{87B284A3-D93B-45FD-ADD7-5446C7A0906A}" srcOrd="0" destOrd="0" presId="urn:microsoft.com/office/officeart/2005/8/layout/hierarchy1"/>
    <dgm:cxn modelId="{B787C998-8442-4EAF-A0D5-1DA59419BE25}" type="presParOf" srcId="{7FD6B6B6-7360-4A9C-A9CA-57B048797DB6}" destId="{466D47C6-6AD4-496F-A9E8-9D27A055276D}" srcOrd="1" destOrd="0" presId="urn:microsoft.com/office/officeart/2005/8/layout/hierarchy1"/>
    <dgm:cxn modelId="{7C2851B9-2D93-444A-9458-150AF3A0A1C4}" type="presParOf" srcId="{466D47C6-6AD4-496F-A9E8-9D27A055276D}" destId="{3F5824AA-5EA2-4461-950F-18A30CF42852}" srcOrd="0" destOrd="0" presId="urn:microsoft.com/office/officeart/2005/8/layout/hierarchy1"/>
    <dgm:cxn modelId="{DD493B5D-9D73-4740-A1A3-B7D30F427F86}" type="presParOf" srcId="{3F5824AA-5EA2-4461-950F-18A30CF42852}" destId="{442D0465-A404-46A4-AD06-FA77D11A576B}" srcOrd="0" destOrd="0" presId="urn:microsoft.com/office/officeart/2005/8/layout/hierarchy1"/>
    <dgm:cxn modelId="{944EE175-D501-433A-ABDA-FC00DE642C1B}" type="presParOf" srcId="{3F5824AA-5EA2-4461-950F-18A30CF42852}" destId="{EBCABD7F-A8D8-4DED-9A38-4037E8263FAA}" srcOrd="1" destOrd="0" presId="urn:microsoft.com/office/officeart/2005/8/layout/hierarchy1"/>
    <dgm:cxn modelId="{C822DBE2-C444-4BAC-B5D9-3A40913B6D92}" type="presParOf" srcId="{466D47C6-6AD4-496F-A9E8-9D27A055276D}" destId="{D3113BE5-9721-4175-A5A8-353C7BE0AF89}" srcOrd="1" destOrd="0" presId="urn:microsoft.com/office/officeart/2005/8/layout/hierarchy1"/>
    <dgm:cxn modelId="{E2BBCA1D-FEC1-4069-A6D4-2844D6EB3A6B}" type="presParOf" srcId="{D3113BE5-9721-4175-A5A8-353C7BE0AF89}" destId="{44E8B30A-EF7B-4DF4-871C-FF4E870DC220}" srcOrd="0" destOrd="0" presId="urn:microsoft.com/office/officeart/2005/8/layout/hierarchy1"/>
    <dgm:cxn modelId="{1DA37F7D-DB67-45F4-8F80-FB0567599BFD}" type="presParOf" srcId="{D3113BE5-9721-4175-A5A8-353C7BE0AF89}" destId="{40792E68-58F1-4FD4-9BA3-27E7B327633C}" srcOrd="1" destOrd="0" presId="urn:microsoft.com/office/officeart/2005/8/layout/hierarchy1"/>
    <dgm:cxn modelId="{792B458E-BBB3-4EAA-8447-9925634526C4}" type="presParOf" srcId="{40792E68-58F1-4FD4-9BA3-27E7B327633C}" destId="{62A6810D-BFD1-4C73-9DE9-AB38E57096BF}" srcOrd="0" destOrd="0" presId="urn:microsoft.com/office/officeart/2005/8/layout/hierarchy1"/>
    <dgm:cxn modelId="{D759AE4C-63AF-42AF-AD12-E04C128BFDA4}" type="presParOf" srcId="{62A6810D-BFD1-4C73-9DE9-AB38E57096BF}" destId="{C690B215-997F-47CD-9AF7-0240DF20F6EC}" srcOrd="0" destOrd="0" presId="urn:microsoft.com/office/officeart/2005/8/layout/hierarchy1"/>
    <dgm:cxn modelId="{973D034F-AD43-4C8C-BEDB-8F642EEE11BA}" type="presParOf" srcId="{62A6810D-BFD1-4C73-9DE9-AB38E57096BF}" destId="{E95AB8F7-F604-4E54-9015-7A859ED3881F}" srcOrd="1" destOrd="0" presId="urn:microsoft.com/office/officeart/2005/8/layout/hierarchy1"/>
    <dgm:cxn modelId="{C3957520-79D5-4EF7-A066-6B68CD98D206}" type="presParOf" srcId="{40792E68-58F1-4FD4-9BA3-27E7B327633C}" destId="{AECC97E4-E8E3-472E-8A12-5B331DE65B2A}" srcOrd="1" destOrd="0" presId="urn:microsoft.com/office/officeart/2005/8/layout/hierarchy1"/>
    <dgm:cxn modelId="{13E9D60A-1FDD-4308-8CD7-22DF88D081F3}" type="presParOf" srcId="{AECC97E4-E8E3-472E-8A12-5B331DE65B2A}" destId="{1AC7D5C5-A7EA-4DC3-8BEF-E8AD193C139D}" srcOrd="0" destOrd="0" presId="urn:microsoft.com/office/officeart/2005/8/layout/hierarchy1"/>
    <dgm:cxn modelId="{67CB8AC5-0355-4185-B535-0E1083273AF7}" type="presParOf" srcId="{AECC97E4-E8E3-472E-8A12-5B331DE65B2A}" destId="{CE8F4521-A403-421E-91C1-E3EA218FFCB0}" srcOrd="1" destOrd="0" presId="urn:microsoft.com/office/officeart/2005/8/layout/hierarchy1"/>
    <dgm:cxn modelId="{C5460B4B-8DE8-49D2-9C3F-2AEDCA6031A9}" type="presParOf" srcId="{CE8F4521-A403-421E-91C1-E3EA218FFCB0}" destId="{992A4CCF-FC77-4B5F-9ACB-2001FBB869FD}" srcOrd="0" destOrd="0" presId="urn:microsoft.com/office/officeart/2005/8/layout/hierarchy1"/>
    <dgm:cxn modelId="{32E1B9D0-B68D-4136-B6BC-8C9B3E4DB5EB}" type="presParOf" srcId="{992A4CCF-FC77-4B5F-9ACB-2001FBB869FD}" destId="{526D45DD-B8D6-4805-8184-B1D627826650}" srcOrd="0" destOrd="0" presId="urn:microsoft.com/office/officeart/2005/8/layout/hierarchy1"/>
    <dgm:cxn modelId="{6D0E64A3-BAC5-4D8E-8133-310DC4AD4E7A}" type="presParOf" srcId="{992A4CCF-FC77-4B5F-9ACB-2001FBB869FD}" destId="{07CC1F19-427B-4999-8550-761B60D59A59}" srcOrd="1" destOrd="0" presId="urn:microsoft.com/office/officeart/2005/8/layout/hierarchy1"/>
    <dgm:cxn modelId="{4185F80F-4A60-4E1E-955B-C37F238BA7D8}" type="presParOf" srcId="{CE8F4521-A403-421E-91C1-E3EA218FFCB0}" destId="{95F93B5E-8214-428A-8C8C-4126BB523F31}" srcOrd="1" destOrd="0" presId="urn:microsoft.com/office/officeart/2005/8/layout/hierarchy1"/>
    <dgm:cxn modelId="{A2153D67-5E9D-4E2A-AB15-BA4D8A5896BA}" type="presParOf" srcId="{7FD6B6B6-7360-4A9C-A9CA-57B048797DB6}" destId="{235CDE4F-78E0-41FD-B2BA-1EE1BF9BB859}" srcOrd="2" destOrd="0" presId="urn:microsoft.com/office/officeart/2005/8/layout/hierarchy1"/>
    <dgm:cxn modelId="{B9A2EC13-BFB7-4132-AC8D-40E6D1B6DEE9}" type="presParOf" srcId="{7FD6B6B6-7360-4A9C-A9CA-57B048797DB6}" destId="{43F91AA0-58F5-4E30-8807-60F2E4EE9923}" srcOrd="3" destOrd="0" presId="urn:microsoft.com/office/officeart/2005/8/layout/hierarchy1"/>
    <dgm:cxn modelId="{AA5258B3-DD19-4485-9678-9FB498758FE3}" type="presParOf" srcId="{43F91AA0-58F5-4E30-8807-60F2E4EE9923}" destId="{D42CD7B3-12EF-4714-B8A2-44ABF4E96BD4}" srcOrd="0" destOrd="0" presId="urn:microsoft.com/office/officeart/2005/8/layout/hierarchy1"/>
    <dgm:cxn modelId="{34B2A26C-046B-44E6-A3B7-8FFABAA27E3F}" type="presParOf" srcId="{D42CD7B3-12EF-4714-B8A2-44ABF4E96BD4}" destId="{06EEFF1F-923E-479E-92BC-198BB610C5EE}" srcOrd="0" destOrd="0" presId="urn:microsoft.com/office/officeart/2005/8/layout/hierarchy1"/>
    <dgm:cxn modelId="{F7C1BEA3-CA31-4915-8C42-F3AF5BE412A3}" type="presParOf" srcId="{D42CD7B3-12EF-4714-B8A2-44ABF4E96BD4}" destId="{324311FC-B5D6-4B3D-86B6-6CB936C2F58E}" srcOrd="1" destOrd="0" presId="urn:microsoft.com/office/officeart/2005/8/layout/hierarchy1"/>
    <dgm:cxn modelId="{7AE9FA81-48D7-4FFD-9485-C1E665883B6E}" type="presParOf" srcId="{43F91AA0-58F5-4E30-8807-60F2E4EE9923}" destId="{E8310F87-5CC2-4E31-9D7F-137F3C69EDFB}" srcOrd="1" destOrd="0" presId="urn:microsoft.com/office/officeart/2005/8/layout/hierarchy1"/>
    <dgm:cxn modelId="{7963A6DE-7D7C-4EA0-A913-7E0F06C11C91}" type="presParOf" srcId="{E8310F87-5CC2-4E31-9D7F-137F3C69EDFB}" destId="{7C014643-8CE5-46FF-8D28-BFB915D0ED44}" srcOrd="0" destOrd="0" presId="urn:microsoft.com/office/officeart/2005/8/layout/hierarchy1"/>
    <dgm:cxn modelId="{D1D23B83-3063-4555-A975-5C6C35F06078}" type="presParOf" srcId="{E8310F87-5CC2-4E31-9D7F-137F3C69EDFB}" destId="{F8BD6032-E69C-4461-899A-9497FC83BD8A}" srcOrd="1" destOrd="0" presId="urn:microsoft.com/office/officeart/2005/8/layout/hierarchy1"/>
    <dgm:cxn modelId="{52DD36E3-69AF-484C-8A17-E9283BD1F3C9}" type="presParOf" srcId="{F8BD6032-E69C-4461-899A-9497FC83BD8A}" destId="{115C6458-E470-49E0-8A61-3CD418B53EB7}" srcOrd="0" destOrd="0" presId="urn:microsoft.com/office/officeart/2005/8/layout/hierarchy1"/>
    <dgm:cxn modelId="{977FB5F3-BB3D-40C3-BD39-2A957451BE0E}" type="presParOf" srcId="{115C6458-E470-49E0-8A61-3CD418B53EB7}" destId="{92DF465D-FAFB-46D3-B3C3-379DE82BAE50}" srcOrd="0" destOrd="0" presId="urn:microsoft.com/office/officeart/2005/8/layout/hierarchy1"/>
    <dgm:cxn modelId="{CFFD2F3B-DB67-492C-8831-67BB4C036A09}" type="presParOf" srcId="{115C6458-E470-49E0-8A61-3CD418B53EB7}" destId="{8E8A5C26-2F44-4BA1-BD7C-85B19FFA58AB}" srcOrd="1" destOrd="0" presId="urn:microsoft.com/office/officeart/2005/8/layout/hierarchy1"/>
    <dgm:cxn modelId="{4975CC15-2B0B-4DBC-A862-09DC35E56FD2}" type="presParOf" srcId="{F8BD6032-E69C-4461-899A-9497FC83BD8A}" destId="{21C1F650-E7AA-4657-8138-902FD81E7BFB}" srcOrd="1" destOrd="0" presId="urn:microsoft.com/office/officeart/2005/8/layout/hierarchy1"/>
    <dgm:cxn modelId="{97D52654-F21F-4753-9A91-368DE8C520DF}" type="presParOf" srcId="{21C1F650-E7AA-4657-8138-902FD81E7BFB}" destId="{62AB2945-EFDF-434A-97A3-9A6461E44F51}" srcOrd="0" destOrd="0" presId="urn:microsoft.com/office/officeart/2005/8/layout/hierarchy1"/>
    <dgm:cxn modelId="{4218087D-094E-4E5A-8370-C3C62AE62DB8}" type="presParOf" srcId="{21C1F650-E7AA-4657-8138-902FD81E7BFB}" destId="{2CD36ABB-EA12-4CD7-BF73-0CFD68B79E66}" srcOrd="1" destOrd="0" presId="urn:microsoft.com/office/officeart/2005/8/layout/hierarchy1"/>
    <dgm:cxn modelId="{97047D43-2BD0-469E-9B21-8BBA004EA9CD}" type="presParOf" srcId="{2CD36ABB-EA12-4CD7-BF73-0CFD68B79E66}" destId="{11E0A916-18FC-4844-9E12-CB7E23456191}" srcOrd="0" destOrd="0" presId="urn:microsoft.com/office/officeart/2005/8/layout/hierarchy1"/>
    <dgm:cxn modelId="{67630860-0689-4CAF-9904-EBA35EA3AFC4}" type="presParOf" srcId="{11E0A916-18FC-4844-9E12-CB7E23456191}" destId="{A6DA1C42-1277-4921-9BC9-E427945BEE6B}" srcOrd="0" destOrd="0" presId="urn:microsoft.com/office/officeart/2005/8/layout/hierarchy1"/>
    <dgm:cxn modelId="{5FAF8480-E451-4953-831B-F11AFA00AF3F}" type="presParOf" srcId="{11E0A916-18FC-4844-9E12-CB7E23456191}" destId="{A7DBFCAB-6387-4CD6-A4CA-A970739C0E13}" srcOrd="1" destOrd="0" presId="urn:microsoft.com/office/officeart/2005/8/layout/hierarchy1"/>
    <dgm:cxn modelId="{50369AB2-A76C-4139-8B00-D93D6736891C}" type="presParOf" srcId="{2CD36ABB-EA12-4CD7-BF73-0CFD68B79E66}" destId="{BE0BA6C4-AA5E-4DC2-8B6D-77C78A2E5E7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BFCEDFE8-6F14-492E-A0BF-009577B46AD3}" type="doc">
      <dgm:prSet loTypeId="urn:microsoft.com/office/officeart/2005/8/layout/hierarchy1" loCatId="hierarchy" qsTypeId="urn:microsoft.com/office/officeart/2005/8/quickstyle/3d5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E5EA5BFF-E067-4678-BC14-CB861D94DE8F}">
      <dgm:prSet phldrT="[Текст]"/>
      <dgm:spPr/>
      <dgm:t>
        <a:bodyPr/>
        <a:lstStyle/>
        <a:p>
          <a:r>
            <a:rPr lang="ru-RU" b="1" i="1" u="sng" dirty="0" smtClean="0"/>
            <a:t>Основные черты развития русской культуры удельного периода</a:t>
          </a:r>
          <a:endParaRPr lang="ru-RU" b="1" i="1" u="sng" dirty="0"/>
        </a:p>
      </dgm:t>
    </dgm:pt>
    <dgm:pt modelId="{5594255A-CBD2-4702-B42F-BA9B06885BEA}" type="parTrans" cxnId="{7D0CAABB-4F0A-414F-93B1-6FB3DA950848}">
      <dgm:prSet/>
      <dgm:spPr/>
      <dgm:t>
        <a:bodyPr/>
        <a:lstStyle/>
        <a:p>
          <a:endParaRPr lang="ru-RU"/>
        </a:p>
      </dgm:t>
    </dgm:pt>
    <dgm:pt modelId="{6012A922-CB8F-428D-AA18-227FB19F4241}" type="sibTrans" cxnId="{7D0CAABB-4F0A-414F-93B1-6FB3DA950848}">
      <dgm:prSet/>
      <dgm:spPr/>
      <dgm:t>
        <a:bodyPr/>
        <a:lstStyle/>
        <a:p>
          <a:endParaRPr lang="ru-RU"/>
        </a:p>
      </dgm:t>
    </dgm:pt>
    <dgm:pt modelId="{02031F4E-4DAB-43BB-B745-75BEDCD2DC41}">
      <dgm:prSet phldrT="[Текст]"/>
      <dgm:spPr/>
      <dgm:t>
        <a:bodyPr/>
        <a:lstStyle/>
        <a:p>
          <a:r>
            <a:rPr lang="ru-RU" dirty="0" smtClean="0"/>
            <a:t>Развитие национальной самобытности русской культуры</a:t>
          </a:r>
          <a:endParaRPr lang="ru-RU" dirty="0"/>
        </a:p>
      </dgm:t>
    </dgm:pt>
    <dgm:pt modelId="{F098E7FB-778A-4033-8F3F-654E2657E637}" type="parTrans" cxnId="{C12A9F6B-1178-4907-8361-29BAC5EE1048}">
      <dgm:prSet/>
      <dgm:spPr/>
      <dgm:t>
        <a:bodyPr/>
        <a:lstStyle/>
        <a:p>
          <a:endParaRPr lang="ru-RU"/>
        </a:p>
      </dgm:t>
    </dgm:pt>
    <dgm:pt modelId="{24227DF8-9F9B-4169-904F-D96B97A2C1DB}" type="sibTrans" cxnId="{C12A9F6B-1178-4907-8361-29BAC5EE1048}">
      <dgm:prSet/>
      <dgm:spPr/>
      <dgm:t>
        <a:bodyPr/>
        <a:lstStyle/>
        <a:p>
          <a:endParaRPr lang="ru-RU"/>
        </a:p>
      </dgm:t>
    </dgm:pt>
    <dgm:pt modelId="{96969262-722F-461B-B027-ADABB7331B68}">
      <dgm:prSet phldrT="[Текст]"/>
      <dgm:spPr/>
      <dgm:t>
        <a:bodyPr/>
        <a:lstStyle/>
        <a:p>
          <a:r>
            <a:rPr lang="ru-RU" dirty="0" smtClean="0"/>
            <a:t>Формирование удельных художественных школ</a:t>
          </a:r>
          <a:endParaRPr lang="ru-RU" dirty="0"/>
        </a:p>
      </dgm:t>
    </dgm:pt>
    <dgm:pt modelId="{1311286A-A83A-415D-B9B1-A54BCAE51B31}" type="parTrans" cxnId="{AA2AB658-B196-4BAA-A137-C45FC06690C0}">
      <dgm:prSet/>
      <dgm:spPr/>
      <dgm:t>
        <a:bodyPr/>
        <a:lstStyle/>
        <a:p>
          <a:endParaRPr lang="ru-RU"/>
        </a:p>
      </dgm:t>
    </dgm:pt>
    <dgm:pt modelId="{297F7ECD-DE5C-43EE-8849-398BC97BB182}" type="sibTrans" cxnId="{AA2AB658-B196-4BAA-A137-C45FC06690C0}">
      <dgm:prSet/>
      <dgm:spPr/>
      <dgm:t>
        <a:bodyPr/>
        <a:lstStyle/>
        <a:p>
          <a:endParaRPr lang="ru-RU"/>
        </a:p>
      </dgm:t>
    </dgm:pt>
    <dgm:pt modelId="{4F601F14-081B-4FB6-8387-99080FD88134}">
      <dgm:prSet/>
      <dgm:spPr/>
      <dgm:t>
        <a:bodyPr/>
        <a:lstStyle/>
        <a:p>
          <a:r>
            <a:rPr lang="ru-RU" dirty="0" smtClean="0"/>
            <a:t>Сохранение культурного единства русских земель</a:t>
          </a:r>
          <a:endParaRPr lang="ru-RU" dirty="0"/>
        </a:p>
      </dgm:t>
    </dgm:pt>
    <dgm:pt modelId="{0FB618A8-87EF-49F4-B15B-BDE2E1391022}" type="parTrans" cxnId="{EC326479-817B-4026-A101-01D4CB9CBCF4}">
      <dgm:prSet/>
      <dgm:spPr/>
      <dgm:t>
        <a:bodyPr/>
        <a:lstStyle/>
        <a:p>
          <a:endParaRPr lang="ru-RU"/>
        </a:p>
      </dgm:t>
    </dgm:pt>
    <dgm:pt modelId="{BFD208C4-A574-42AA-B74C-06CF458D1F53}" type="sibTrans" cxnId="{EC326479-817B-4026-A101-01D4CB9CBCF4}">
      <dgm:prSet/>
      <dgm:spPr/>
      <dgm:t>
        <a:bodyPr/>
        <a:lstStyle/>
        <a:p>
          <a:endParaRPr lang="ru-RU"/>
        </a:p>
      </dgm:t>
    </dgm:pt>
    <dgm:pt modelId="{94240B0B-D078-40E0-A54F-0904FAFA8143}" type="pres">
      <dgm:prSet presAssocID="{BFCEDFE8-6F14-492E-A0BF-009577B46AD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130E0CB-A8D9-4F8D-8467-1CA4ABD045B9}" type="pres">
      <dgm:prSet presAssocID="{E5EA5BFF-E067-4678-BC14-CB861D94DE8F}" presName="hierRoot1" presStyleCnt="0"/>
      <dgm:spPr/>
    </dgm:pt>
    <dgm:pt modelId="{5C55D708-9616-40C5-9467-FDE25A84463B}" type="pres">
      <dgm:prSet presAssocID="{E5EA5BFF-E067-4678-BC14-CB861D94DE8F}" presName="composite" presStyleCnt="0"/>
      <dgm:spPr/>
    </dgm:pt>
    <dgm:pt modelId="{38C5D73E-0CC1-4521-A5A9-2998374817DE}" type="pres">
      <dgm:prSet presAssocID="{E5EA5BFF-E067-4678-BC14-CB861D94DE8F}" presName="background" presStyleLbl="node0" presStyleIdx="0" presStyleCnt="1"/>
      <dgm:spPr/>
    </dgm:pt>
    <dgm:pt modelId="{930EA922-50C5-4131-88CF-AE751CA1E472}" type="pres">
      <dgm:prSet presAssocID="{E5EA5BFF-E067-4678-BC14-CB861D94DE8F}" presName="text" presStyleLbl="fgAcc0" presStyleIdx="0" presStyleCnt="1" custScaleX="20000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6148834-AE42-45D5-84D4-70A925B14BB5}" type="pres">
      <dgm:prSet presAssocID="{E5EA5BFF-E067-4678-BC14-CB861D94DE8F}" presName="hierChild2" presStyleCnt="0"/>
      <dgm:spPr/>
    </dgm:pt>
    <dgm:pt modelId="{3D82E6CE-568F-4C4A-8A93-E07236BFE61C}" type="pres">
      <dgm:prSet presAssocID="{F098E7FB-778A-4033-8F3F-654E2657E637}" presName="Name10" presStyleLbl="parChTrans1D2" presStyleIdx="0" presStyleCnt="3"/>
      <dgm:spPr/>
      <dgm:t>
        <a:bodyPr/>
        <a:lstStyle/>
        <a:p>
          <a:endParaRPr lang="ru-RU"/>
        </a:p>
      </dgm:t>
    </dgm:pt>
    <dgm:pt modelId="{09475EFB-DAD7-407F-B71E-0B054C8A0D84}" type="pres">
      <dgm:prSet presAssocID="{02031F4E-4DAB-43BB-B745-75BEDCD2DC41}" presName="hierRoot2" presStyleCnt="0"/>
      <dgm:spPr/>
    </dgm:pt>
    <dgm:pt modelId="{C42B665A-4791-4A8D-820E-03E3F9DDBC48}" type="pres">
      <dgm:prSet presAssocID="{02031F4E-4DAB-43BB-B745-75BEDCD2DC41}" presName="composite2" presStyleCnt="0"/>
      <dgm:spPr/>
    </dgm:pt>
    <dgm:pt modelId="{40FBC2F4-F16E-4FFA-ACBF-34B5F8EAC72A}" type="pres">
      <dgm:prSet presAssocID="{02031F4E-4DAB-43BB-B745-75BEDCD2DC41}" presName="background2" presStyleLbl="node2" presStyleIdx="0" presStyleCnt="3"/>
      <dgm:spPr/>
    </dgm:pt>
    <dgm:pt modelId="{8EBA91E4-FB86-465B-8193-49C9092C2812}" type="pres">
      <dgm:prSet presAssocID="{02031F4E-4DAB-43BB-B745-75BEDCD2DC41}" presName="text2" presStyleLbl="fgAcc2" presStyleIdx="0" presStyleCnt="3" custScaleY="16138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C12884A-79C5-4AEB-B4C4-E9A458809BA4}" type="pres">
      <dgm:prSet presAssocID="{02031F4E-4DAB-43BB-B745-75BEDCD2DC41}" presName="hierChild3" presStyleCnt="0"/>
      <dgm:spPr/>
    </dgm:pt>
    <dgm:pt modelId="{0FE0DAB9-21F0-4292-902F-DA74DC66DF80}" type="pres">
      <dgm:prSet presAssocID="{1311286A-A83A-415D-B9B1-A54BCAE51B31}" presName="Name10" presStyleLbl="parChTrans1D2" presStyleIdx="1" presStyleCnt="3"/>
      <dgm:spPr/>
      <dgm:t>
        <a:bodyPr/>
        <a:lstStyle/>
        <a:p>
          <a:endParaRPr lang="ru-RU"/>
        </a:p>
      </dgm:t>
    </dgm:pt>
    <dgm:pt modelId="{7AFCD300-952A-47C3-A0B9-61CDD54DFD76}" type="pres">
      <dgm:prSet presAssocID="{96969262-722F-461B-B027-ADABB7331B68}" presName="hierRoot2" presStyleCnt="0"/>
      <dgm:spPr/>
    </dgm:pt>
    <dgm:pt modelId="{25E12647-49E1-40C3-A0B9-9AF9FFF9ECF0}" type="pres">
      <dgm:prSet presAssocID="{96969262-722F-461B-B027-ADABB7331B68}" presName="composite2" presStyleCnt="0"/>
      <dgm:spPr/>
    </dgm:pt>
    <dgm:pt modelId="{989D799E-43C4-427D-85A6-1B84745A3E25}" type="pres">
      <dgm:prSet presAssocID="{96969262-722F-461B-B027-ADABB7331B68}" presName="background2" presStyleLbl="node2" presStyleIdx="1" presStyleCnt="3"/>
      <dgm:spPr/>
    </dgm:pt>
    <dgm:pt modelId="{253C65AF-BFDC-4F2B-94CD-CE1A26A2A7FF}" type="pres">
      <dgm:prSet presAssocID="{96969262-722F-461B-B027-ADABB7331B68}" presName="text2" presStyleLbl="fgAcc2" presStyleIdx="1" presStyleCnt="3" custScaleY="16133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A2D6526-0AA1-4538-801F-873CF3F85CCA}" type="pres">
      <dgm:prSet presAssocID="{96969262-722F-461B-B027-ADABB7331B68}" presName="hierChild3" presStyleCnt="0"/>
      <dgm:spPr/>
    </dgm:pt>
    <dgm:pt modelId="{076F4783-379E-4AC9-905A-4582EEA02FC3}" type="pres">
      <dgm:prSet presAssocID="{0FB618A8-87EF-49F4-B15B-BDE2E1391022}" presName="Name10" presStyleLbl="parChTrans1D2" presStyleIdx="2" presStyleCnt="3"/>
      <dgm:spPr/>
      <dgm:t>
        <a:bodyPr/>
        <a:lstStyle/>
        <a:p>
          <a:endParaRPr lang="ru-RU"/>
        </a:p>
      </dgm:t>
    </dgm:pt>
    <dgm:pt modelId="{6EB8761A-7116-4F2B-BD1E-1AE4414BC024}" type="pres">
      <dgm:prSet presAssocID="{4F601F14-081B-4FB6-8387-99080FD88134}" presName="hierRoot2" presStyleCnt="0"/>
      <dgm:spPr/>
    </dgm:pt>
    <dgm:pt modelId="{3077B61E-5503-4E70-9526-A5E649470D61}" type="pres">
      <dgm:prSet presAssocID="{4F601F14-081B-4FB6-8387-99080FD88134}" presName="composite2" presStyleCnt="0"/>
      <dgm:spPr/>
    </dgm:pt>
    <dgm:pt modelId="{7F7B13B8-0A6E-407E-A88B-12D205D46166}" type="pres">
      <dgm:prSet presAssocID="{4F601F14-081B-4FB6-8387-99080FD88134}" presName="background2" presStyleLbl="node2" presStyleIdx="2" presStyleCnt="3"/>
      <dgm:spPr/>
    </dgm:pt>
    <dgm:pt modelId="{B19E8277-5D22-4BBE-8C7A-93F1A6519B0F}" type="pres">
      <dgm:prSet presAssocID="{4F601F14-081B-4FB6-8387-99080FD88134}" presName="text2" presStyleLbl="fgAcc2" presStyleIdx="2" presStyleCnt="3" custScaleY="1612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680459-E61C-4009-8C07-B2010561E56F}" type="pres">
      <dgm:prSet presAssocID="{4F601F14-081B-4FB6-8387-99080FD88134}" presName="hierChild3" presStyleCnt="0"/>
      <dgm:spPr/>
    </dgm:pt>
  </dgm:ptLst>
  <dgm:cxnLst>
    <dgm:cxn modelId="{C12A9F6B-1178-4907-8361-29BAC5EE1048}" srcId="{E5EA5BFF-E067-4678-BC14-CB861D94DE8F}" destId="{02031F4E-4DAB-43BB-B745-75BEDCD2DC41}" srcOrd="0" destOrd="0" parTransId="{F098E7FB-778A-4033-8F3F-654E2657E637}" sibTransId="{24227DF8-9F9B-4169-904F-D96B97A2C1DB}"/>
    <dgm:cxn modelId="{7527FD5A-E225-4D3E-BBB4-A66A35537BC5}" type="presOf" srcId="{E5EA5BFF-E067-4678-BC14-CB861D94DE8F}" destId="{930EA922-50C5-4131-88CF-AE751CA1E472}" srcOrd="0" destOrd="0" presId="urn:microsoft.com/office/officeart/2005/8/layout/hierarchy1"/>
    <dgm:cxn modelId="{45215AB4-DBD6-4911-AF09-9EB6F9A0045D}" type="presOf" srcId="{4F601F14-081B-4FB6-8387-99080FD88134}" destId="{B19E8277-5D22-4BBE-8C7A-93F1A6519B0F}" srcOrd="0" destOrd="0" presId="urn:microsoft.com/office/officeart/2005/8/layout/hierarchy1"/>
    <dgm:cxn modelId="{7D0CAABB-4F0A-414F-93B1-6FB3DA950848}" srcId="{BFCEDFE8-6F14-492E-A0BF-009577B46AD3}" destId="{E5EA5BFF-E067-4678-BC14-CB861D94DE8F}" srcOrd="0" destOrd="0" parTransId="{5594255A-CBD2-4702-B42F-BA9B06885BEA}" sibTransId="{6012A922-CB8F-428D-AA18-227FB19F4241}"/>
    <dgm:cxn modelId="{56361D48-3F69-4CC7-B704-4F6734F4D32A}" type="presOf" srcId="{1311286A-A83A-415D-B9B1-A54BCAE51B31}" destId="{0FE0DAB9-21F0-4292-902F-DA74DC66DF80}" srcOrd="0" destOrd="0" presId="urn:microsoft.com/office/officeart/2005/8/layout/hierarchy1"/>
    <dgm:cxn modelId="{2D2A68A5-ABE2-482E-9087-16EBC6938370}" type="presOf" srcId="{0FB618A8-87EF-49F4-B15B-BDE2E1391022}" destId="{076F4783-379E-4AC9-905A-4582EEA02FC3}" srcOrd="0" destOrd="0" presId="urn:microsoft.com/office/officeart/2005/8/layout/hierarchy1"/>
    <dgm:cxn modelId="{73F05166-1BFB-4DE7-BF57-A95A1E7C56EA}" type="presOf" srcId="{96969262-722F-461B-B027-ADABB7331B68}" destId="{253C65AF-BFDC-4F2B-94CD-CE1A26A2A7FF}" srcOrd="0" destOrd="0" presId="urn:microsoft.com/office/officeart/2005/8/layout/hierarchy1"/>
    <dgm:cxn modelId="{95F7665C-DB6F-4E09-A81D-A86CBB0C157D}" type="presOf" srcId="{BFCEDFE8-6F14-492E-A0BF-009577B46AD3}" destId="{94240B0B-D078-40E0-A54F-0904FAFA8143}" srcOrd="0" destOrd="0" presId="urn:microsoft.com/office/officeart/2005/8/layout/hierarchy1"/>
    <dgm:cxn modelId="{9558CF25-1191-4051-807E-FAA5F687515D}" type="presOf" srcId="{F098E7FB-778A-4033-8F3F-654E2657E637}" destId="{3D82E6CE-568F-4C4A-8A93-E07236BFE61C}" srcOrd="0" destOrd="0" presId="urn:microsoft.com/office/officeart/2005/8/layout/hierarchy1"/>
    <dgm:cxn modelId="{29A42755-9766-464B-882B-4124C9B7112C}" type="presOf" srcId="{02031F4E-4DAB-43BB-B745-75BEDCD2DC41}" destId="{8EBA91E4-FB86-465B-8193-49C9092C2812}" srcOrd="0" destOrd="0" presId="urn:microsoft.com/office/officeart/2005/8/layout/hierarchy1"/>
    <dgm:cxn modelId="{AA2AB658-B196-4BAA-A137-C45FC06690C0}" srcId="{E5EA5BFF-E067-4678-BC14-CB861D94DE8F}" destId="{96969262-722F-461B-B027-ADABB7331B68}" srcOrd="1" destOrd="0" parTransId="{1311286A-A83A-415D-B9B1-A54BCAE51B31}" sibTransId="{297F7ECD-DE5C-43EE-8849-398BC97BB182}"/>
    <dgm:cxn modelId="{EC326479-817B-4026-A101-01D4CB9CBCF4}" srcId="{E5EA5BFF-E067-4678-BC14-CB861D94DE8F}" destId="{4F601F14-081B-4FB6-8387-99080FD88134}" srcOrd="2" destOrd="0" parTransId="{0FB618A8-87EF-49F4-B15B-BDE2E1391022}" sibTransId="{BFD208C4-A574-42AA-B74C-06CF458D1F53}"/>
    <dgm:cxn modelId="{7E137218-60D9-4B80-B6A3-CB73E1FA1F57}" type="presParOf" srcId="{94240B0B-D078-40E0-A54F-0904FAFA8143}" destId="{1130E0CB-A8D9-4F8D-8467-1CA4ABD045B9}" srcOrd="0" destOrd="0" presId="urn:microsoft.com/office/officeart/2005/8/layout/hierarchy1"/>
    <dgm:cxn modelId="{6C6C824F-1FC2-458B-9EBA-22C00EBE679B}" type="presParOf" srcId="{1130E0CB-A8D9-4F8D-8467-1CA4ABD045B9}" destId="{5C55D708-9616-40C5-9467-FDE25A84463B}" srcOrd="0" destOrd="0" presId="urn:microsoft.com/office/officeart/2005/8/layout/hierarchy1"/>
    <dgm:cxn modelId="{4A6A4C65-CCEA-46C2-A8F5-B2AFFAC4D669}" type="presParOf" srcId="{5C55D708-9616-40C5-9467-FDE25A84463B}" destId="{38C5D73E-0CC1-4521-A5A9-2998374817DE}" srcOrd="0" destOrd="0" presId="urn:microsoft.com/office/officeart/2005/8/layout/hierarchy1"/>
    <dgm:cxn modelId="{E841CDAB-E4D5-480D-8783-BB4B804334EA}" type="presParOf" srcId="{5C55D708-9616-40C5-9467-FDE25A84463B}" destId="{930EA922-50C5-4131-88CF-AE751CA1E472}" srcOrd="1" destOrd="0" presId="urn:microsoft.com/office/officeart/2005/8/layout/hierarchy1"/>
    <dgm:cxn modelId="{D74C504C-55E2-41E7-89A0-AA1E1D022D66}" type="presParOf" srcId="{1130E0CB-A8D9-4F8D-8467-1CA4ABD045B9}" destId="{06148834-AE42-45D5-84D4-70A925B14BB5}" srcOrd="1" destOrd="0" presId="urn:microsoft.com/office/officeart/2005/8/layout/hierarchy1"/>
    <dgm:cxn modelId="{66B80A1E-8691-4C42-A477-2D70AF47562A}" type="presParOf" srcId="{06148834-AE42-45D5-84D4-70A925B14BB5}" destId="{3D82E6CE-568F-4C4A-8A93-E07236BFE61C}" srcOrd="0" destOrd="0" presId="urn:microsoft.com/office/officeart/2005/8/layout/hierarchy1"/>
    <dgm:cxn modelId="{E045F5B6-8655-4491-8273-AE143098402F}" type="presParOf" srcId="{06148834-AE42-45D5-84D4-70A925B14BB5}" destId="{09475EFB-DAD7-407F-B71E-0B054C8A0D84}" srcOrd="1" destOrd="0" presId="urn:microsoft.com/office/officeart/2005/8/layout/hierarchy1"/>
    <dgm:cxn modelId="{87E9C8C4-E24A-4487-AB03-D139FAA2FCA3}" type="presParOf" srcId="{09475EFB-DAD7-407F-B71E-0B054C8A0D84}" destId="{C42B665A-4791-4A8D-820E-03E3F9DDBC48}" srcOrd="0" destOrd="0" presId="urn:microsoft.com/office/officeart/2005/8/layout/hierarchy1"/>
    <dgm:cxn modelId="{1648B0FE-FF46-4C27-B42A-4464FAB966B7}" type="presParOf" srcId="{C42B665A-4791-4A8D-820E-03E3F9DDBC48}" destId="{40FBC2F4-F16E-4FFA-ACBF-34B5F8EAC72A}" srcOrd="0" destOrd="0" presId="urn:microsoft.com/office/officeart/2005/8/layout/hierarchy1"/>
    <dgm:cxn modelId="{7145A72F-A91E-4374-8CB1-BD427E0FBA22}" type="presParOf" srcId="{C42B665A-4791-4A8D-820E-03E3F9DDBC48}" destId="{8EBA91E4-FB86-465B-8193-49C9092C2812}" srcOrd="1" destOrd="0" presId="urn:microsoft.com/office/officeart/2005/8/layout/hierarchy1"/>
    <dgm:cxn modelId="{78DDCFDA-9238-43C3-BC68-D2BF428BBC1A}" type="presParOf" srcId="{09475EFB-DAD7-407F-B71E-0B054C8A0D84}" destId="{6C12884A-79C5-4AEB-B4C4-E9A458809BA4}" srcOrd="1" destOrd="0" presId="urn:microsoft.com/office/officeart/2005/8/layout/hierarchy1"/>
    <dgm:cxn modelId="{F8C7271E-859E-435E-81F4-9AFD5DC967B2}" type="presParOf" srcId="{06148834-AE42-45D5-84D4-70A925B14BB5}" destId="{0FE0DAB9-21F0-4292-902F-DA74DC66DF80}" srcOrd="2" destOrd="0" presId="urn:microsoft.com/office/officeart/2005/8/layout/hierarchy1"/>
    <dgm:cxn modelId="{102BEF09-E2FC-493F-9FBA-B00DDDFEF455}" type="presParOf" srcId="{06148834-AE42-45D5-84D4-70A925B14BB5}" destId="{7AFCD300-952A-47C3-A0B9-61CDD54DFD76}" srcOrd="3" destOrd="0" presId="urn:microsoft.com/office/officeart/2005/8/layout/hierarchy1"/>
    <dgm:cxn modelId="{DA858D9B-816B-476B-A755-57BFF0ADF9CC}" type="presParOf" srcId="{7AFCD300-952A-47C3-A0B9-61CDD54DFD76}" destId="{25E12647-49E1-40C3-A0B9-9AF9FFF9ECF0}" srcOrd="0" destOrd="0" presId="urn:microsoft.com/office/officeart/2005/8/layout/hierarchy1"/>
    <dgm:cxn modelId="{088932A1-A11E-4811-996F-00FBA779E498}" type="presParOf" srcId="{25E12647-49E1-40C3-A0B9-9AF9FFF9ECF0}" destId="{989D799E-43C4-427D-85A6-1B84745A3E25}" srcOrd="0" destOrd="0" presId="urn:microsoft.com/office/officeart/2005/8/layout/hierarchy1"/>
    <dgm:cxn modelId="{1A20058E-F8DA-49FE-862B-93434685976E}" type="presParOf" srcId="{25E12647-49E1-40C3-A0B9-9AF9FFF9ECF0}" destId="{253C65AF-BFDC-4F2B-94CD-CE1A26A2A7FF}" srcOrd="1" destOrd="0" presId="urn:microsoft.com/office/officeart/2005/8/layout/hierarchy1"/>
    <dgm:cxn modelId="{B2D28947-79AC-4194-9BA4-C20C11986762}" type="presParOf" srcId="{7AFCD300-952A-47C3-A0B9-61CDD54DFD76}" destId="{5A2D6526-0AA1-4538-801F-873CF3F85CCA}" srcOrd="1" destOrd="0" presId="urn:microsoft.com/office/officeart/2005/8/layout/hierarchy1"/>
    <dgm:cxn modelId="{9282DEAD-FB47-4707-9693-EC321BD23D92}" type="presParOf" srcId="{06148834-AE42-45D5-84D4-70A925B14BB5}" destId="{076F4783-379E-4AC9-905A-4582EEA02FC3}" srcOrd="4" destOrd="0" presId="urn:microsoft.com/office/officeart/2005/8/layout/hierarchy1"/>
    <dgm:cxn modelId="{2EC628CB-0947-4CCB-A2CB-16505C0ECFE1}" type="presParOf" srcId="{06148834-AE42-45D5-84D4-70A925B14BB5}" destId="{6EB8761A-7116-4F2B-BD1E-1AE4414BC024}" srcOrd="5" destOrd="0" presId="urn:microsoft.com/office/officeart/2005/8/layout/hierarchy1"/>
    <dgm:cxn modelId="{F1C5B1D2-3D6B-467C-9E99-79A908AEFD87}" type="presParOf" srcId="{6EB8761A-7116-4F2B-BD1E-1AE4414BC024}" destId="{3077B61E-5503-4E70-9526-A5E649470D61}" srcOrd="0" destOrd="0" presId="urn:microsoft.com/office/officeart/2005/8/layout/hierarchy1"/>
    <dgm:cxn modelId="{248685A1-A95A-4F4B-AE42-34BE500619F7}" type="presParOf" srcId="{3077B61E-5503-4E70-9526-A5E649470D61}" destId="{7F7B13B8-0A6E-407E-A88B-12D205D46166}" srcOrd="0" destOrd="0" presId="urn:microsoft.com/office/officeart/2005/8/layout/hierarchy1"/>
    <dgm:cxn modelId="{D09EB0E8-712B-43C0-82D2-6E8D047C4470}" type="presParOf" srcId="{3077B61E-5503-4E70-9526-A5E649470D61}" destId="{B19E8277-5D22-4BBE-8C7A-93F1A6519B0F}" srcOrd="1" destOrd="0" presId="urn:microsoft.com/office/officeart/2005/8/layout/hierarchy1"/>
    <dgm:cxn modelId="{C144AE91-1ECB-4AEC-9707-FF0773EB04D7}" type="presParOf" srcId="{6EB8761A-7116-4F2B-BD1E-1AE4414BC024}" destId="{D7680459-E61C-4009-8C07-B2010561E56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F2B4B1F6-4015-408A-A10D-28F8FB3E502D}" type="doc">
      <dgm:prSet loTypeId="urn:microsoft.com/office/officeart/2005/8/layout/hierarchy1" loCatId="hierarchy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35E38B58-49DE-4F44-99A0-2601B16E0969}">
      <dgm:prSet phldrT="[Текст]" custT="1"/>
      <dgm:spPr/>
      <dgm:t>
        <a:bodyPr/>
        <a:lstStyle/>
        <a:p>
          <a:r>
            <a:rPr lang="ru-RU" sz="3200" b="1" dirty="0" smtClean="0">
              <a:latin typeface="Monotype Corsiva" pitchFamily="66" charset="0"/>
            </a:rPr>
            <a:t>Литература удельной Руси</a:t>
          </a:r>
          <a:endParaRPr lang="ru-RU" sz="3200" b="1" dirty="0">
            <a:latin typeface="Monotype Corsiva" pitchFamily="66" charset="0"/>
          </a:endParaRPr>
        </a:p>
      </dgm:t>
    </dgm:pt>
    <dgm:pt modelId="{F964CC05-2840-4651-82AF-F46B9B55D8D4}" type="parTrans" cxnId="{A3738A89-D61C-46C1-BD24-91DB70CB04D0}">
      <dgm:prSet/>
      <dgm:spPr/>
      <dgm:t>
        <a:bodyPr/>
        <a:lstStyle/>
        <a:p>
          <a:endParaRPr lang="ru-RU"/>
        </a:p>
      </dgm:t>
    </dgm:pt>
    <dgm:pt modelId="{534E2597-86D2-4584-884A-772725AB6EDA}" type="sibTrans" cxnId="{A3738A89-D61C-46C1-BD24-91DB70CB04D0}">
      <dgm:prSet/>
      <dgm:spPr/>
      <dgm:t>
        <a:bodyPr/>
        <a:lstStyle/>
        <a:p>
          <a:endParaRPr lang="ru-RU"/>
        </a:p>
      </dgm:t>
    </dgm:pt>
    <dgm:pt modelId="{CBC876F3-5984-4B2F-9765-984C48EDAAE1}">
      <dgm:prSet phldrT="[Текст]"/>
      <dgm:spPr/>
      <dgm:t>
        <a:bodyPr/>
        <a:lstStyle/>
        <a:p>
          <a:r>
            <a:rPr lang="ru-RU" dirty="0" smtClean="0"/>
            <a:t>Летописание </a:t>
          </a:r>
          <a:endParaRPr lang="ru-RU" dirty="0"/>
        </a:p>
      </dgm:t>
    </dgm:pt>
    <dgm:pt modelId="{0EE2D695-5D2A-4D79-AEDE-EED4420F913E}" type="parTrans" cxnId="{B51FC4CE-85A0-40FA-AC58-BC2168F219C8}">
      <dgm:prSet/>
      <dgm:spPr/>
      <dgm:t>
        <a:bodyPr/>
        <a:lstStyle/>
        <a:p>
          <a:endParaRPr lang="ru-RU"/>
        </a:p>
      </dgm:t>
    </dgm:pt>
    <dgm:pt modelId="{57056262-9271-40E4-A19D-4437449467B6}" type="sibTrans" cxnId="{B51FC4CE-85A0-40FA-AC58-BC2168F219C8}">
      <dgm:prSet/>
      <dgm:spPr/>
      <dgm:t>
        <a:bodyPr/>
        <a:lstStyle/>
        <a:p>
          <a:endParaRPr lang="ru-RU"/>
        </a:p>
      </dgm:t>
    </dgm:pt>
    <dgm:pt modelId="{B13036A8-279B-4A6F-8F13-66A2C8A2D58C}">
      <dgm:prSet phldrT="[Текст]"/>
      <dgm:spPr/>
      <dgm:t>
        <a:bodyPr/>
        <a:lstStyle/>
        <a:p>
          <a:r>
            <a:rPr lang="ru-RU" dirty="0" smtClean="0"/>
            <a:t>Формирование удельного летописания</a:t>
          </a:r>
          <a:endParaRPr lang="ru-RU" dirty="0"/>
        </a:p>
      </dgm:t>
    </dgm:pt>
    <dgm:pt modelId="{12FCEBA7-BB6B-42A8-AE75-0A0DEDE1FEE4}" type="parTrans" cxnId="{96887783-F475-45EB-A6FB-7D340097C065}">
      <dgm:prSet/>
      <dgm:spPr/>
      <dgm:t>
        <a:bodyPr/>
        <a:lstStyle/>
        <a:p>
          <a:endParaRPr lang="ru-RU"/>
        </a:p>
      </dgm:t>
    </dgm:pt>
    <dgm:pt modelId="{E9036B15-F461-4744-B055-0E500478A704}" type="sibTrans" cxnId="{96887783-F475-45EB-A6FB-7D340097C065}">
      <dgm:prSet/>
      <dgm:spPr/>
      <dgm:t>
        <a:bodyPr/>
        <a:lstStyle/>
        <a:p>
          <a:endParaRPr lang="ru-RU"/>
        </a:p>
      </dgm:t>
    </dgm:pt>
    <dgm:pt modelId="{38A67837-2D44-4FE0-8C77-70FB6F846116}">
      <dgm:prSet phldrT="[Текст]"/>
      <dgm:spPr/>
      <dgm:t>
        <a:bodyPr/>
        <a:lstStyle/>
        <a:p>
          <a:r>
            <a:rPr lang="ru-RU" dirty="0" smtClean="0"/>
            <a:t>Проповеднические и публицистические произведения</a:t>
          </a:r>
          <a:endParaRPr lang="ru-RU" dirty="0"/>
        </a:p>
      </dgm:t>
    </dgm:pt>
    <dgm:pt modelId="{8355EDDC-C483-4579-881B-588BC61BAD32}" type="parTrans" cxnId="{7C8B336D-3732-4C8C-8071-9612864EA26E}">
      <dgm:prSet/>
      <dgm:spPr/>
      <dgm:t>
        <a:bodyPr/>
        <a:lstStyle/>
        <a:p>
          <a:endParaRPr lang="ru-RU"/>
        </a:p>
      </dgm:t>
    </dgm:pt>
    <dgm:pt modelId="{FB3DC869-8400-4D65-B60C-CF687935C654}" type="sibTrans" cxnId="{7C8B336D-3732-4C8C-8071-9612864EA26E}">
      <dgm:prSet/>
      <dgm:spPr/>
      <dgm:t>
        <a:bodyPr/>
        <a:lstStyle/>
        <a:p>
          <a:endParaRPr lang="ru-RU"/>
        </a:p>
      </dgm:t>
    </dgm:pt>
    <dgm:pt modelId="{9853CDEA-F67F-4439-9EBA-33FBD0004CCE}">
      <dgm:prSet phldrT="[Текст]"/>
      <dgm:spPr/>
      <dgm:t>
        <a:bodyPr/>
        <a:lstStyle/>
        <a:p>
          <a:r>
            <a:rPr lang="ru-RU" dirty="0" smtClean="0"/>
            <a:t>Произведения </a:t>
          </a:r>
          <a:r>
            <a:rPr lang="ru-RU" dirty="0" err="1" smtClean="0"/>
            <a:t>Климента</a:t>
          </a:r>
          <a:r>
            <a:rPr lang="ru-RU" dirty="0" smtClean="0"/>
            <a:t> </a:t>
          </a:r>
          <a:r>
            <a:rPr lang="ru-RU" dirty="0" err="1" smtClean="0"/>
            <a:t>Смолятича</a:t>
          </a:r>
          <a:r>
            <a:rPr lang="ru-RU" dirty="0" smtClean="0"/>
            <a:t> и Кирилла </a:t>
          </a:r>
          <a:r>
            <a:rPr lang="ru-RU" dirty="0" err="1" smtClean="0"/>
            <a:t>Туровского</a:t>
          </a:r>
          <a:r>
            <a:rPr lang="ru-RU" dirty="0" smtClean="0"/>
            <a:t>, «Слово» («Моление»), Даниила Заточника</a:t>
          </a:r>
          <a:endParaRPr lang="ru-RU" dirty="0"/>
        </a:p>
      </dgm:t>
    </dgm:pt>
    <dgm:pt modelId="{49999C06-B160-4DBA-8056-DC7E3925E31C}" type="parTrans" cxnId="{E5BA21DC-D78F-4BC5-A319-B6DD0B92D9A4}">
      <dgm:prSet/>
      <dgm:spPr/>
      <dgm:t>
        <a:bodyPr/>
        <a:lstStyle/>
        <a:p>
          <a:endParaRPr lang="ru-RU"/>
        </a:p>
      </dgm:t>
    </dgm:pt>
    <dgm:pt modelId="{62A58357-F3D2-41EF-9DA7-D9A88B0B871B}" type="sibTrans" cxnId="{E5BA21DC-D78F-4BC5-A319-B6DD0B92D9A4}">
      <dgm:prSet/>
      <dgm:spPr/>
      <dgm:t>
        <a:bodyPr/>
        <a:lstStyle/>
        <a:p>
          <a:endParaRPr lang="ru-RU"/>
        </a:p>
      </dgm:t>
    </dgm:pt>
    <dgm:pt modelId="{9695DDC9-64D1-45EB-BE9F-A9A3A0F352D6}">
      <dgm:prSet/>
      <dgm:spPr/>
      <dgm:t>
        <a:bodyPr/>
        <a:lstStyle/>
        <a:p>
          <a:r>
            <a:rPr lang="ru-RU" dirty="0" smtClean="0"/>
            <a:t>«Слово о полку Игореве»</a:t>
          </a:r>
          <a:endParaRPr lang="ru-RU" dirty="0"/>
        </a:p>
      </dgm:t>
    </dgm:pt>
    <dgm:pt modelId="{21847632-6198-404A-A5F6-92861CDE411E}" type="parTrans" cxnId="{0DE8E411-AF42-49E4-A68C-7D1722CCD4B1}">
      <dgm:prSet/>
      <dgm:spPr/>
      <dgm:t>
        <a:bodyPr/>
        <a:lstStyle/>
        <a:p>
          <a:endParaRPr lang="ru-RU"/>
        </a:p>
      </dgm:t>
    </dgm:pt>
    <dgm:pt modelId="{59672643-71EF-47A9-B959-73C4FCB38124}" type="sibTrans" cxnId="{0DE8E411-AF42-49E4-A68C-7D1722CCD4B1}">
      <dgm:prSet/>
      <dgm:spPr/>
      <dgm:t>
        <a:bodyPr/>
        <a:lstStyle/>
        <a:p>
          <a:endParaRPr lang="ru-RU"/>
        </a:p>
      </dgm:t>
    </dgm:pt>
    <dgm:pt modelId="{273F2231-685F-4BAA-BC50-CF3977CC6F1C}" type="pres">
      <dgm:prSet presAssocID="{F2B4B1F6-4015-408A-A10D-28F8FB3E502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5807097-7A98-4EEC-997F-18C1602BABC4}" type="pres">
      <dgm:prSet presAssocID="{35E38B58-49DE-4F44-99A0-2601B16E0969}" presName="hierRoot1" presStyleCnt="0"/>
      <dgm:spPr/>
    </dgm:pt>
    <dgm:pt modelId="{13F98BAD-4B62-47D3-8B3B-49A6553179FA}" type="pres">
      <dgm:prSet presAssocID="{35E38B58-49DE-4F44-99A0-2601B16E0969}" presName="composite" presStyleCnt="0"/>
      <dgm:spPr/>
    </dgm:pt>
    <dgm:pt modelId="{D5E675DF-68AF-4AB6-9C00-998FCDC9C4AF}" type="pres">
      <dgm:prSet presAssocID="{35E38B58-49DE-4F44-99A0-2601B16E0969}" presName="background" presStyleLbl="node0" presStyleIdx="0" presStyleCnt="1"/>
      <dgm:spPr/>
    </dgm:pt>
    <dgm:pt modelId="{9747D24B-3636-405C-A89E-283C89527ED8}" type="pres">
      <dgm:prSet presAssocID="{35E38B58-49DE-4F44-99A0-2601B16E0969}" presName="text" presStyleLbl="fgAcc0" presStyleIdx="0" presStyleCnt="1" custScaleX="264532" custScaleY="64984" custLinFactNeighborX="-3840" custLinFactNeighborY="-163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ABEB01-241F-405A-A1F9-4666AD2A3B44}" type="pres">
      <dgm:prSet presAssocID="{35E38B58-49DE-4F44-99A0-2601B16E0969}" presName="hierChild2" presStyleCnt="0"/>
      <dgm:spPr/>
    </dgm:pt>
    <dgm:pt modelId="{91B85A02-027A-47AA-9CFB-93876E97AD09}" type="pres">
      <dgm:prSet presAssocID="{0EE2D695-5D2A-4D79-AEDE-EED4420F913E}" presName="Name10" presStyleLbl="parChTrans1D2" presStyleIdx="0" presStyleCnt="3"/>
      <dgm:spPr/>
      <dgm:t>
        <a:bodyPr/>
        <a:lstStyle/>
        <a:p>
          <a:endParaRPr lang="ru-RU"/>
        </a:p>
      </dgm:t>
    </dgm:pt>
    <dgm:pt modelId="{3A913E96-8D89-4C14-A9D2-14256EBFF196}" type="pres">
      <dgm:prSet presAssocID="{CBC876F3-5984-4B2F-9765-984C48EDAAE1}" presName="hierRoot2" presStyleCnt="0"/>
      <dgm:spPr/>
    </dgm:pt>
    <dgm:pt modelId="{CBA4B28F-11CE-4528-B2BA-F50C4FC9B0BC}" type="pres">
      <dgm:prSet presAssocID="{CBC876F3-5984-4B2F-9765-984C48EDAAE1}" presName="composite2" presStyleCnt="0"/>
      <dgm:spPr/>
    </dgm:pt>
    <dgm:pt modelId="{0CCC3645-2F37-4007-966A-78C1962622C9}" type="pres">
      <dgm:prSet presAssocID="{CBC876F3-5984-4B2F-9765-984C48EDAAE1}" presName="background2" presStyleLbl="node2" presStyleIdx="0" presStyleCnt="3"/>
      <dgm:spPr/>
    </dgm:pt>
    <dgm:pt modelId="{3DF254AD-CE37-4594-B007-6F4AEBBBE3D5}" type="pres">
      <dgm:prSet presAssocID="{CBC876F3-5984-4B2F-9765-984C48EDAAE1}" presName="text2" presStyleLbl="fgAcc2" presStyleIdx="0" presStyleCnt="3" custScaleX="167822" custLinFactNeighborX="370" custLinFactNeighborY="-243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CE8E26C-4209-4A11-B47D-E1691CF35308}" type="pres">
      <dgm:prSet presAssocID="{CBC876F3-5984-4B2F-9765-984C48EDAAE1}" presName="hierChild3" presStyleCnt="0"/>
      <dgm:spPr/>
    </dgm:pt>
    <dgm:pt modelId="{852B9985-4598-4910-B95C-4B43E7050A40}" type="pres">
      <dgm:prSet presAssocID="{12FCEBA7-BB6B-42A8-AE75-0A0DEDE1FEE4}" presName="Name17" presStyleLbl="parChTrans1D3" presStyleIdx="0" presStyleCnt="2"/>
      <dgm:spPr/>
      <dgm:t>
        <a:bodyPr/>
        <a:lstStyle/>
        <a:p>
          <a:endParaRPr lang="ru-RU"/>
        </a:p>
      </dgm:t>
    </dgm:pt>
    <dgm:pt modelId="{2E4F97D3-09C9-47E4-8DCE-E0E5D2D9FB61}" type="pres">
      <dgm:prSet presAssocID="{B13036A8-279B-4A6F-8F13-66A2C8A2D58C}" presName="hierRoot3" presStyleCnt="0"/>
      <dgm:spPr/>
    </dgm:pt>
    <dgm:pt modelId="{CE429A9A-DBA9-4F35-B235-88E236C75553}" type="pres">
      <dgm:prSet presAssocID="{B13036A8-279B-4A6F-8F13-66A2C8A2D58C}" presName="composite3" presStyleCnt="0"/>
      <dgm:spPr/>
    </dgm:pt>
    <dgm:pt modelId="{FB8CE51F-88B7-4E85-9871-5798FDCB7F7C}" type="pres">
      <dgm:prSet presAssocID="{B13036A8-279B-4A6F-8F13-66A2C8A2D58C}" presName="background3" presStyleLbl="node3" presStyleIdx="0" presStyleCnt="2"/>
      <dgm:spPr/>
    </dgm:pt>
    <dgm:pt modelId="{EAB00DE2-A746-4AB4-823C-22CFDD879D2F}" type="pres">
      <dgm:prSet presAssocID="{B13036A8-279B-4A6F-8F13-66A2C8A2D58C}" presName="text3" presStyleLbl="fgAcc3" presStyleIdx="0" presStyleCnt="2" custScaleX="144043" custScaleY="282420" custLinFactNeighborX="0" custLinFactNeighborY="-3653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6AF0409-7E89-4A87-9826-A809A9371254}" type="pres">
      <dgm:prSet presAssocID="{B13036A8-279B-4A6F-8F13-66A2C8A2D58C}" presName="hierChild4" presStyleCnt="0"/>
      <dgm:spPr/>
    </dgm:pt>
    <dgm:pt modelId="{75006D38-DF6D-4F84-AB79-326F01F0F0F9}" type="pres">
      <dgm:prSet presAssocID="{21847632-6198-404A-A5F6-92861CDE411E}" presName="Name10" presStyleLbl="parChTrans1D2" presStyleIdx="1" presStyleCnt="3"/>
      <dgm:spPr/>
      <dgm:t>
        <a:bodyPr/>
        <a:lstStyle/>
        <a:p>
          <a:endParaRPr lang="ru-RU"/>
        </a:p>
      </dgm:t>
    </dgm:pt>
    <dgm:pt modelId="{DDF631BA-8E77-41E4-9D0E-210F85C15D22}" type="pres">
      <dgm:prSet presAssocID="{9695DDC9-64D1-45EB-BE9F-A9A3A0F352D6}" presName="hierRoot2" presStyleCnt="0"/>
      <dgm:spPr/>
    </dgm:pt>
    <dgm:pt modelId="{E5E997B7-07A9-48B5-A8DC-34F0E4530E1F}" type="pres">
      <dgm:prSet presAssocID="{9695DDC9-64D1-45EB-BE9F-A9A3A0F352D6}" presName="composite2" presStyleCnt="0"/>
      <dgm:spPr/>
    </dgm:pt>
    <dgm:pt modelId="{638C9D65-D9B2-48AB-AF33-B6446843461C}" type="pres">
      <dgm:prSet presAssocID="{9695DDC9-64D1-45EB-BE9F-A9A3A0F352D6}" presName="background2" presStyleLbl="node2" presStyleIdx="1" presStyleCnt="3"/>
      <dgm:spPr/>
    </dgm:pt>
    <dgm:pt modelId="{FB525D77-3825-4AA5-9A4F-2E8C2BD56AE4}" type="pres">
      <dgm:prSet presAssocID="{9695DDC9-64D1-45EB-BE9F-A9A3A0F352D6}" presName="text2" presStyleLbl="fgAcc2" presStyleIdx="1" presStyleCnt="3" custScaleY="191697" custLinFactY="38906" custLinFactNeighborX="-5367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96C633A-A983-49A1-9EF2-58C3199D46BD}" type="pres">
      <dgm:prSet presAssocID="{9695DDC9-64D1-45EB-BE9F-A9A3A0F352D6}" presName="hierChild3" presStyleCnt="0"/>
      <dgm:spPr/>
    </dgm:pt>
    <dgm:pt modelId="{667661FA-AF65-4519-9F0E-FB65D9FFFB6C}" type="pres">
      <dgm:prSet presAssocID="{8355EDDC-C483-4579-881B-588BC61BAD32}" presName="Name10" presStyleLbl="parChTrans1D2" presStyleIdx="2" presStyleCnt="3"/>
      <dgm:spPr/>
      <dgm:t>
        <a:bodyPr/>
        <a:lstStyle/>
        <a:p>
          <a:endParaRPr lang="ru-RU"/>
        </a:p>
      </dgm:t>
    </dgm:pt>
    <dgm:pt modelId="{DB33722E-5862-4E66-9B19-AA63A3DAA16E}" type="pres">
      <dgm:prSet presAssocID="{38A67837-2D44-4FE0-8C77-70FB6F846116}" presName="hierRoot2" presStyleCnt="0"/>
      <dgm:spPr/>
    </dgm:pt>
    <dgm:pt modelId="{327E5B27-D171-4853-9EFA-A7A3507089D6}" type="pres">
      <dgm:prSet presAssocID="{38A67837-2D44-4FE0-8C77-70FB6F846116}" presName="composite2" presStyleCnt="0"/>
      <dgm:spPr/>
    </dgm:pt>
    <dgm:pt modelId="{0063CBEE-6C01-410D-BAB9-9AC554C67FF1}" type="pres">
      <dgm:prSet presAssocID="{38A67837-2D44-4FE0-8C77-70FB6F846116}" presName="background2" presStyleLbl="node2" presStyleIdx="2" presStyleCnt="3"/>
      <dgm:spPr/>
    </dgm:pt>
    <dgm:pt modelId="{A167578B-6C46-493A-A699-AC18F73B4087}" type="pres">
      <dgm:prSet presAssocID="{38A67837-2D44-4FE0-8C77-70FB6F846116}" presName="text2" presStyleLbl="fgAcc2" presStyleIdx="2" presStyleCnt="3" custScaleX="168031" custLinFactNeighborX="36" custLinFactNeighborY="-243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1D5373-C4F1-4700-BA31-49BE296003C6}" type="pres">
      <dgm:prSet presAssocID="{38A67837-2D44-4FE0-8C77-70FB6F846116}" presName="hierChild3" presStyleCnt="0"/>
      <dgm:spPr/>
    </dgm:pt>
    <dgm:pt modelId="{2036A74D-88EF-4A8F-991C-F6D26ED7EB5F}" type="pres">
      <dgm:prSet presAssocID="{49999C06-B160-4DBA-8056-DC7E3925E31C}" presName="Name17" presStyleLbl="parChTrans1D3" presStyleIdx="1" presStyleCnt="2"/>
      <dgm:spPr/>
      <dgm:t>
        <a:bodyPr/>
        <a:lstStyle/>
        <a:p>
          <a:endParaRPr lang="ru-RU"/>
        </a:p>
      </dgm:t>
    </dgm:pt>
    <dgm:pt modelId="{70257927-D7B6-4CC8-AEB7-977550A020A9}" type="pres">
      <dgm:prSet presAssocID="{9853CDEA-F67F-4439-9EBA-33FBD0004CCE}" presName="hierRoot3" presStyleCnt="0"/>
      <dgm:spPr/>
    </dgm:pt>
    <dgm:pt modelId="{B1BB44AE-A175-4239-9F8D-30A22E40E0D5}" type="pres">
      <dgm:prSet presAssocID="{9853CDEA-F67F-4439-9EBA-33FBD0004CCE}" presName="composite3" presStyleCnt="0"/>
      <dgm:spPr/>
    </dgm:pt>
    <dgm:pt modelId="{ACC80081-E9C3-4567-BC2A-D8C38112E926}" type="pres">
      <dgm:prSet presAssocID="{9853CDEA-F67F-4439-9EBA-33FBD0004CCE}" presName="background3" presStyleLbl="node3" presStyleIdx="1" presStyleCnt="2"/>
      <dgm:spPr/>
    </dgm:pt>
    <dgm:pt modelId="{8F5AE293-EAC9-47FC-81CB-FC2DB765F7A8}" type="pres">
      <dgm:prSet presAssocID="{9853CDEA-F67F-4439-9EBA-33FBD0004CCE}" presName="text3" presStyleLbl="fgAcc3" presStyleIdx="1" presStyleCnt="2" custScaleX="146750" custScaleY="283606" custLinFactNeighborX="0" custLinFactNeighborY="-3653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8083A70-940B-4A35-BA00-B5BD4935022D}" type="pres">
      <dgm:prSet presAssocID="{9853CDEA-F67F-4439-9EBA-33FBD0004CCE}" presName="hierChild4" presStyleCnt="0"/>
      <dgm:spPr/>
    </dgm:pt>
  </dgm:ptLst>
  <dgm:cxnLst>
    <dgm:cxn modelId="{E5BA21DC-D78F-4BC5-A319-B6DD0B92D9A4}" srcId="{38A67837-2D44-4FE0-8C77-70FB6F846116}" destId="{9853CDEA-F67F-4439-9EBA-33FBD0004CCE}" srcOrd="0" destOrd="0" parTransId="{49999C06-B160-4DBA-8056-DC7E3925E31C}" sibTransId="{62A58357-F3D2-41EF-9DA7-D9A88B0B871B}"/>
    <dgm:cxn modelId="{27FEC361-5A07-499E-825D-8F928E69B0AF}" type="presOf" srcId="{CBC876F3-5984-4B2F-9765-984C48EDAAE1}" destId="{3DF254AD-CE37-4594-B007-6F4AEBBBE3D5}" srcOrd="0" destOrd="0" presId="urn:microsoft.com/office/officeart/2005/8/layout/hierarchy1"/>
    <dgm:cxn modelId="{96887783-F475-45EB-A6FB-7D340097C065}" srcId="{CBC876F3-5984-4B2F-9765-984C48EDAAE1}" destId="{B13036A8-279B-4A6F-8F13-66A2C8A2D58C}" srcOrd="0" destOrd="0" parTransId="{12FCEBA7-BB6B-42A8-AE75-0A0DEDE1FEE4}" sibTransId="{E9036B15-F461-4744-B055-0E500478A704}"/>
    <dgm:cxn modelId="{22CD9221-2795-4C27-9C4C-F8A37CD46631}" type="presOf" srcId="{0EE2D695-5D2A-4D79-AEDE-EED4420F913E}" destId="{91B85A02-027A-47AA-9CFB-93876E97AD09}" srcOrd="0" destOrd="0" presId="urn:microsoft.com/office/officeart/2005/8/layout/hierarchy1"/>
    <dgm:cxn modelId="{96CEAA52-937F-4621-A9FA-8EFB6F5CB75B}" type="presOf" srcId="{21847632-6198-404A-A5F6-92861CDE411E}" destId="{75006D38-DF6D-4F84-AB79-326F01F0F0F9}" srcOrd="0" destOrd="0" presId="urn:microsoft.com/office/officeart/2005/8/layout/hierarchy1"/>
    <dgm:cxn modelId="{6ECACB90-D051-45DA-B584-C3ECB7F25B9D}" type="presOf" srcId="{38A67837-2D44-4FE0-8C77-70FB6F846116}" destId="{A167578B-6C46-493A-A699-AC18F73B4087}" srcOrd="0" destOrd="0" presId="urn:microsoft.com/office/officeart/2005/8/layout/hierarchy1"/>
    <dgm:cxn modelId="{24F4D5BC-DEC5-4303-B0B0-4C90C3F45474}" type="presOf" srcId="{F2B4B1F6-4015-408A-A10D-28F8FB3E502D}" destId="{273F2231-685F-4BAA-BC50-CF3977CC6F1C}" srcOrd="0" destOrd="0" presId="urn:microsoft.com/office/officeart/2005/8/layout/hierarchy1"/>
    <dgm:cxn modelId="{A3738A89-D61C-46C1-BD24-91DB70CB04D0}" srcId="{F2B4B1F6-4015-408A-A10D-28F8FB3E502D}" destId="{35E38B58-49DE-4F44-99A0-2601B16E0969}" srcOrd="0" destOrd="0" parTransId="{F964CC05-2840-4651-82AF-F46B9B55D8D4}" sibTransId="{534E2597-86D2-4584-884A-772725AB6EDA}"/>
    <dgm:cxn modelId="{7C8B336D-3732-4C8C-8071-9612864EA26E}" srcId="{35E38B58-49DE-4F44-99A0-2601B16E0969}" destId="{38A67837-2D44-4FE0-8C77-70FB6F846116}" srcOrd="2" destOrd="0" parTransId="{8355EDDC-C483-4579-881B-588BC61BAD32}" sibTransId="{FB3DC869-8400-4D65-B60C-CF687935C654}"/>
    <dgm:cxn modelId="{57A7176D-7427-4906-9142-13485F6E1B0F}" type="presOf" srcId="{9853CDEA-F67F-4439-9EBA-33FBD0004CCE}" destId="{8F5AE293-EAC9-47FC-81CB-FC2DB765F7A8}" srcOrd="0" destOrd="0" presId="urn:microsoft.com/office/officeart/2005/8/layout/hierarchy1"/>
    <dgm:cxn modelId="{D5CB3C35-7F01-49A4-888A-1ADBED809A6E}" type="presOf" srcId="{35E38B58-49DE-4F44-99A0-2601B16E0969}" destId="{9747D24B-3636-405C-A89E-283C89527ED8}" srcOrd="0" destOrd="0" presId="urn:microsoft.com/office/officeart/2005/8/layout/hierarchy1"/>
    <dgm:cxn modelId="{020EF095-820D-41E6-9B70-0E2FF5BDA05B}" type="presOf" srcId="{B13036A8-279B-4A6F-8F13-66A2C8A2D58C}" destId="{EAB00DE2-A746-4AB4-823C-22CFDD879D2F}" srcOrd="0" destOrd="0" presId="urn:microsoft.com/office/officeart/2005/8/layout/hierarchy1"/>
    <dgm:cxn modelId="{E1012FAA-2E7E-4A3A-BFF3-AB51483CF07E}" type="presOf" srcId="{49999C06-B160-4DBA-8056-DC7E3925E31C}" destId="{2036A74D-88EF-4A8F-991C-F6D26ED7EB5F}" srcOrd="0" destOrd="0" presId="urn:microsoft.com/office/officeart/2005/8/layout/hierarchy1"/>
    <dgm:cxn modelId="{0DE8E411-AF42-49E4-A68C-7D1722CCD4B1}" srcId="{35E38B58-49DE-4F44-99A0-2601B16E0969}" destId="{9695DDC9-64D1-45EB-BE9F-A9A3A0F352D6}" srcOrd="1" destOrd="0" parTransId="{21847632-6198-404A-A5F6-92861CDE411E}" sibTransId="{59672643-71EF-47A9-B959-73C4FCB38124}"/>
    <dgm:cxn modelId="{F8C81002-7562-4C33-A840-1C5AE425C04B}" type="presOf" srcId="{12FCEBA7-BB6B-42A8-AE75-0A0DEDE1FEE4}" destId="{852B9985-4598-4910-B95C-4B43E7050A40}" srcOrd="0" destOrd="0" presId="urn:microsoft.com/office/officeart/2005/8/layout/hierarchy1"/>
    <dgm:cxn modelId="{B51FC4CE-85A0-40FA-AC58-BC2168F219C8}" srcId="{35E38B58-49DE-4F44-99A0-2601B16E0969}" destId="{CBC876F3-5984-4B2F-9765-984C48EDAAE1}" srcOrd="0" destOrd="0" parTransId="{0EE2D695-5D2A-4D79-AEDE-EED4420F913E}" sibTransId="{57056262-9271-40E4-A19D-4437449467B6}"/>
    <dgm:cxn modelId="{96960EB3-F0CB-4EF9-A454-19D08D0AC102}" type="presOf" srcId="{8355EDDC-C483-4579-881B-588BC61BAD32}" destId="{667661FA-AF65-4519-9F0E-FB65D9FFFB6C}" srcOrd="0" destOrd="0" presId="urn:microsoft.com/office/officeart/2005/8/layout/hierarchy1"/>
    <dgm:cxn modelId="{FC35022F-65CB-4D4E-8900-019DE4D0CBE6}" type="presOf" srcId="{9695DDC9-64D1-45EB-BE9F-A9A3A0F352D6}" destId="{FB525D77-3825-4AA5-9A4F-2E8C2BD56AE4}" srcOrd="0" destOrd="0" presId="urn:microsoft.com/office/officeart/2005/8/layout/hierarchy1"/>
    <dgm:cxn modelId="{060490C7-CC9F-43D5-915D-7085624DB22B}" type="presParOf" srcId="{273F2231-685F-4BAA-BC50-CF3977CC6F1C}" destId="{35807097-7A98-4EEC-997F-18C1602BABC4}" srcOrd="0" destOrd="0" presId="urn:microsoft.com/office/officeart/2005/8/layout/hierarchy1"/>
    <dgm:cxn modelId="{6A64D1E5-2342-4404-9C82-FB1C0F10E3FC}" type="presParOf" srcId="{35807097-7A98-4EEC-997F-18C1602BABC4}" destId="{13F98BAD-4B62-47D3-8B3B-49A6553179FA}" srcOrd="0" destOrd="0" presId="urn:microsoft.com/office/officeart/2005/8/layout/hierarchy1"/>
    <dgm:cxn modelId="{A10271BE-1680-4534-80FA-A9350DE007EE}" type="presParOf" srcId="{13F98BAD-4B62-47D3-8B3B-49A6553179FA}" destId="{D5E675DF-68AF-4AB6-9C00-998FCDC9C4AF}" srcOrd="0" destOrd="0" presId="urn:microsoft.com/office/officeart/2005/8/layout/hierarchy1"/>
    <dgm:cxn modelId="{2088FDDF-1D1F-4974-A8F5-BF5281989B49}" type="presParOf" srcId="{13F98BAD-4B62-47D3-8B3B-49A6553179FA}" destId="{9747D24B-3636-405C-A89E-283C89527ED8}" srcOrd="1" destOrd="0" presId="urn:microsoft.com/office/officeart/2005/8/layout/hierarchy1"/>
    <dgm:cxn modelId="{D7925EA1-AAEE-453D-89E4-1B1EE0370738}" type="presParOf" srcId="{35807097-7A98-4EEC-997F-18C1602BABC4}" destId="{BCABEB01-241F-405A-A1F9-4666AD2A3B44}" srcOrd="1" destOrd="0" presId="urn:microsoft.com/office/officeart/2005/8/layout/hierarchy1"/>
    <dgm:cxn modelId="{A1473D3E-A488-499A-856D-85EFA1661CA1}" type="presParOf" srcId="{BCABEB01-241F-405A-A1F9-4666AD2A3B44}" destId="{91B85A02-027A-47AA-9CFB-93876E97AD09}" srcOrd="0" destOrd="0" presId="urn:microsoft.com/office/officeart/2005/8/layout/hierarchy1"/>
    <dgm:cxn modelId="{CE98FB12-8C4C-45E5-9765-23149E26C5CB}" type="presParOf" srcId="{BCABEB01-241F-405A-A1F9-4666AD2A3B44}" destId="{3A913E96-8D89-4C14-A9D2-14256EBFF196}" srcOrd="1" destOrd="0" presId="urn:microsoft.com/office/officeart/2005/8/layout/hierarchy1"/>
    <dgm:cxn modelId="{02C0F721-7F46-43F7-B2F2-A4645A706C79}" type="presParOf" srcId="{3A913E96-8D89-4C14-A9D2-14256EBFF196}" destId="{CBA4B28F-11CE-4528-B2BA-F50C4FC9B0BC}" srcOrd="0" destOrd="0" presId="urn:microsoft.com/office/officeart/2005/8/layout/hierarchy1"/>
    <dgm:cxn modelId="{BD37BA2A-79FB-47F0-B408-6DBB6544577B}" type="presParOf" srcId="{CBA4B28F-11CE-4528-B2BA-F50C4FC9B0BC}" destId="{0CCC3645-2F37-4007-966A-78C1962622C9}" srcOrd="0" destOrd="0" presId="urn:microsoft.com/office/officeart/2005/8/layout/hierarchy1"/>
    <dgm:cxn modelId="{4A74974A-2F64-4B9A-9925-443DDB86DB91}" type="presParOf" srcId="{CBA4B28F-11CE-4528-B2BA-F50C4FC9B0BC}" destId="{3DF254AD-CE37-4594-B007-6F4AEBBBE3D5}" srcOrd="1" destOrd="0" presId="urn:microsoft.com/office/officeart/2005/8/layout/hierarchy1"/>
    <dgm:cxn modelId="{29E68502-8077-444A-801C-9EDE3E5EEA7E}" type="presParOf" srcId="{3A913E96-8D89-4C14-A9D2-14256EBFF196}" destId="{3CE8E26C-4209-4A11-B47D-E1691CF35308}" srcOrd="1" destOrd="0" presId="urn:microsoft.com/office/officeart/2005/8/layout/hierarchy1"/>
    <dgm:cxn modelId="{F933AD73-2F6C-4665-83EA-F1BA8B3EB9EE}" type="presParOf" srcId="{3CE8E26C-4209-4A11-B47D-E1691CF35308}" destId="{852B9985-4598-4910-B95C-4B43E7050A40}" srcOrd="0" destOrd="0" presId="urn:microsoft.com/office/officeart/2005/8/layout/hierarchy1"/>
    <dgm:cxn modelId="{9734268D-B2E6-47B1-BE32-25923E5526C0}" type="presParOf" srcId="{3CE8E26C-4209-4A11-B47D-E1691CF35308}" destId="{2E4F97D3-09C9-47E4-8DCE-E0E5D2D9FB61}" srcOrd="1" destOrd="0" presId="urn:microsoft.com/office/officeart/2005/8/layout/hierarchy1"/>
    <dgm:cxn modelId="{91BB8F98-4F6E-4E56-B030-7835AAB1005E}" type="presParOf" srcId="{2E4F97D3-09C9-47E4-8DCE-E0E5D2D9FB61}" destId="{CE429A9A-DBA9-4F35-B235-88E236C75553}" srcOrd="0" destOrd="0" presId="urn:microsoft.com/office/officeart/2005/8/layout/hierarchy1"/>
    <dgm:cxn modelId="{3B18FC15-6D32-4055-A97B-A263772D4534}" type="presParOf" srcId="{CE429A9A-DBA9-4F35-B235-88E236C75553}" destId="{FB8CE51F-88B7-4E85-9871-5798FDCB7F7C}" srcOrd="0" destOrd="0" presId="urn:microsoft.com/office/officeart/2005/8/layout/hierarchy1"/>
    <dgm:cxn modelId="{88527720-35A4-4971-8936-289A28BE9D9B}" type="presParOf" srcId="{CE429A9A-DBA9-4F35-B235-88E236C75553}" destId="{EAB00DE2-A746-4AB4-823C-22CFDD879D2F}" srcOrd="1" destOrd="0" presId="urn:microsoft.com/office/officeart/2005/8/layout/hierarchy1"/>
    <dgm:cxn modelId="{5B67D62A-66A3-4417-9B87-9AF204607228}" type="presParOf" srcId="{2E4F97D3-09C9-47E4-8DCE-E0E5D2D9FB61}" destId="{56AF0409-7E89-4A87-9826-A809A9371254}" srcOrd="1" destOrd="0" presId="urn:microsoft.com/office/officeart/2005/8/layout/hierarchy1"/>
    <dgm:cxn modelId="{E9DB8F30-2F5E-4D45-B7FC-79CEE3D891BD}" type="presParOf" srcId="{BCABEB01-241F-405A-A1F9-4666AD2A3B44}" destId="{75006D38-DF6D-4F84-AB79-326F01F0F0F9}" srcOrd="2" destOrd="0" presId="urn:microsoft.com/office/officeart/2005/8/layout/hierarchy1"/>
    <dgm:cxn modelId="{88D20B51-38CD-4E84-9F68-8BA98051A291}" type="presParOf" srcId="{BCABEB01-241F-405A-A1F9-4666AD2A3B44}" destId="{DDF631BA-8E77-41E4-9D0E-210F85C15D22}" srcOrd="3" destOrd="0" presId="urn:microsoft.com/office/officeart/2005/8/layout/hierarchy1"/>
    <dgm:cxn modelId="{0F70892B-CCC9-44CA-87A7-BE76B5FCA9A3}" type="presParOf" srcId="{DDF631BA-8E77-41E4-9D0E-210F85C15D22}" destId="{E5E997B7-07A9-48B5-A8DC-34F0E4530E1F}" srcOrd="0" destOrd="0" presId="urn:microsoft.com/office/officeart/2005/8/layout/hierarchy1"/>
    <dgm:cxn modelId="{39B2ABF3-6BF0-4379-B7B4-874EF25ED747}" type="presParOf" srcId="{E5E997B7-07A9-48B5-A8DC-34F0E4530E1F}" destId="{638C9D65-D9B2-48AB-AF33-B6446843461C}" srcOrd="0" destOrd="0" presId="urn:microsoft.com/office/officeart/2005/8/layout/hierarchy1"/>
    <dgm:cxn modelId="{B2AAF5D9-D765-4367-BC1F-07EA99EC4C30}" type="presParOf" srcId="{E5E997B7-07A9-48B5-A8DC-34F0E4530E1F}" destId="{FB525D77-3825-4AA5-9A4F-2E8C2BD56AE4}" srcOrd="1" destOrd="0" presId="urn:microsoft.com/office/officeart/2005/8/layout/hierarchy1"/>
    <dgm:cxn modelId="{D3482EAD-42DF-4627-B29C-9AE15A1378F4}" type="presParOf" srcId="{DDF631BA-8E77-41E4-9D0E-210F85C15D22}" destId="{B96C633A-A983-49A1-9EF2-58C3199D46BD}" srcOrd="1" destOrd="0" presId="urn:microsoft.com/office/officeart/2005/8/layout/hierarchy1"/>
    <dgm:cxn modelId="{13B507A2-4F87-4747-97A2-35D698F22740}" type="presParOf" srcId="{BCABEB01-241F-405A-A1F9-4666AD2A3B44}" destId="{667661FA-AF65-4519-9F0E-FB65D9FFFB6C}" srcOrd="4" destOrd="0" presId="urn:microsoft.com/office/officeart/2005/8/layout/hierarchy1"/>
    <dgm:cxn modelId="{399F5C6B-C43D-4AFB-941D-6A3ED85448BF}" type="presParOf" srcId="{BCABEB01-241F-405A-A1F9-4666AD2A3B44}" destId="{DB33722E-5862-4E66-9B19-AA63A3DAA16E}" srcOrd="5" destOrd="0" presId="urn:microsoft.com/office/officeart/2005/8/layout/hierarchy1"/>
    <dgm:cxn modelId="{426D4249-EFF2-4FC4-9894-0A638B625C98}" type="presParOf" srcId="{DB33722E-5862-4E66-9B19-AA63A3DAA16E}" destId="{327E5B27-D171-4853-9EFA-A7A3507089D6}" srcOrd="0" destOrd="0" presId="urn:microsoft.com/office/officeart/2005/8/layout/hierarchy1"/>
    <dgm:cxn modelId="{91B216D5-51B0-442D-9BFA-FA3950120D39}" type="presParOf" srcId="{327E5B27-D171-4853-9EFA-A7A3507089D6}" destId="{0063CBEE-6C01-410D-BAB9-9AC554C67FF1}" srcOrd="0" destOrd="0" presId="urn:microsoft.com/office/officeart/2005/8/layout/hierarchy1"/>
    <dgm:cxn modelId="{37F53AE8-8170-4304-8C10-125D5F82DF8C}" type="presParOf" srcId="{327E5B27-D171-4853-9EFA-A7A3507089D6}" destId="{A167578B-6C46-493A-A699-AC18F73B4087}" srcOrd="1" destOrd="0" presId="urn:microsoft.com/office/officeart/2005/8/layout/hierarchy1"/>
    <dgm:cxn modelId="{EB514260-A127-4000-8B07-B781537031BF}" type="presParOf" srcId="{DB33722E-5862-4E66-9B19-AA63A3DAA16E}" destId="{111D5373-C4F1-4700-BA31-49BE296003C6}" srcOrd="1" destOrd="0" presId="urn:microsoft.com/office/officeart/2005/8/layout/hierarchy1"/>
    <dgm:cxn modelId="{1A22FB74-7367-46C0-A921-25A5705ADFA5}" type="presParOf" srcId="{111D5373-C4F1-4700-BA31-49BE296003C6}" destId="{2036A74D-88EF-4A8F-991C-F6D26ED7EB5F}" srcOrd="0" destOrd="0" presId="urn:microsoft.com/office/officeart/2005/8/layout/hierarchy1"/>
    <dgm:cxn modelId="{2B43C5D3-E40F-4F75-BE98-9C270858105F}" type="presParOf" srcId="{111D5373-C4F1-4700-BA31-49BE296003C6}" destId="{70257927-D7B6-4CC8-AEB7-977550A020A9}" srcOrd="1" destOrd="0" presId="urn:microsoft.com/office/officeart/2005/8/layout/hierarchy1"/>
    <dgm:cxn modelId="{86245072-5905-46F5-A67A-0089A6BCE398}" type="presParOf" srcId="{70257927-D7B6-4CC8-AEB7-977550A020A9}" destId="{B1BB44AE-A175-4239-9F8D-30A22E40E0D5}" srcOrd="0" destOrd="0" presId="urn:microsoft.com/office/officeart/2005/8/layout/hierarchy1"/>
    <dgm:cxn modelId="{FDF3AC76-0CCB-4519-AC2E-5F5E824D2407}" type="presParOf" srcId="{B1BB44AE-A175-4239-9F8D-30A22E40E0D5}" destId="{ACC80081-E9C3-4567-BC2A-D8C38112E926}" srcOrd="0" destOrd="0" presId="urn:microsoft.com/office/officeart/2005/8/layout/hierarchy1"/>
    <dgm:cxn modelId="{C0C1CC49-0043-4A86-8BD2-3EB6FA2DC82B}" type="presParOf" srcId="{B1BB44AE-A175-4239-9F8D-30A22E40E0D5}" destId="{8F5AE293-EAC9-47FC-81CB-FC2DB765F7A8}" srcOrd="1" destOrd="0" presId="urn:microsoft.com/office/officeart/2005/8/layout/hierarchy1"/>
    <dgm:cxn modelId="{C971E84C-B0D9-4D7B-B300-0D52838F9234}" type="presParOf" srcId="{70257927-D7B6-4CC8-AEB7-977550A020A9}" destId="{E8083A70-940B-4A35-BA00-B5BD4935022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13AAD7A-6EEA-4EF7-A5A5-6D8D2F74EC21}" type="doc">
      <dgm:prSet loTypeId="urn:microsoft.com/office/officeart/2005/8/layout/hierarchy2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3FD1236-CE83-4FD5-94F9-FF4D852A0213}">
      <dgm:prSet phldrT="[Текст]" custT="1"/>
      <dgm:spPr/>
      <dgm:t>
        <a:bodyPr/>
        <a:lstStyle/>
        <a:p>
          <a:r>
            <a:rPr lang="ru-RU" sz="3600" dirty="0" smtClean="0"/>
            <a:t>Олег</a:t>
          </a:r>
        </a:p>
        <a:p>
          <a:r>
            <a:rPr lang="ru-RU" sz="3600" dirty="0" smtClean="0"/>
            <a:t>(879 – 912)</a:t>
          </a:r>
          <a:endParaRPr lang="ru-RU" sz="3600" dirty="0"/>
        </a:p>
      </dgm:t>
    </dgm:pt>
    <dgm:pt modelId="{214871B3-27C1-4BAE-A45C-ADAF0FA250D7}" type="parTrans" cxnId="{CDB603A8-9015-4323-AEA1-8D0418272288}">
      <dgm:prSet/>
      <dgm:spPr/>
      <dgm:t>
        <a:bodyPr/>
        <a:lstStyle/>
        <a:p>
          <a:endParaRPr lang="ru-RU"/>
        </a:p>
      </dgm:t>
    </dgm:pt>
    <dgm:pt modelId="{74F8A488-362A-45FF-BC47-CDC21A02FA70}" type="sibTrans" cxnId="{CDB603A8-9015-4323-AEA1-8D0418272288}">
      <dgm:prSet/>
      <dgm:spPr/>
      <dgm:t>
        <a:bodyPr/>
        <a:lstStyle/>
        <a:p>
          <a:endParaRPr lang="ru-RU"/>
        </a:p>
      </dgm:t>
    </dgm:pt>
    <dgm:pt modelId="{EDF16C4A-889F-47C9-9FB4-D7BAB1F3EB5A}">
      <dgm:prSet phldrT="[Текст]" custT="1"/>
      <dgm:spPr/>
      <dgm:t>
        <a:bodyPr/>
        <a:lstStyle/>
        <a:p>
          <a:r>
            <a:rPr lang="ru-RU" sz="2800" dirty="0" smtClean="0"/>
            <a:t>Первый реальный правитель Древней Руси, объединивший земли славянских племён вдоль пути «из варяг в греки»</a:t>
          </a:r>
          <a:endParaRPr lang="ru-RU" sz="2800" dirty="0"/>
        </a:p>
      </dgm:t>
    </dgm:pt>
    <dgm:pt modelId="{B1BACAE6-8FE8-4126-8CC0-78F5DE752984}" type="parTrans" cxnId="{FB7B0221-225C-42BA-87FD-20496936879F}">
      <dgm:prSet/>
      <dgm:spPr/>
      <dgm:t>
        <a:bodyPr/>
        <a:lstStyle/>
        <a:p>
          <a:endParaRPr lang="ru-RU" dirty="0"/>
        </a:p>
      </dgm:t>
    </dgm:pt>
    <dgm:pt modelId="{9EA3A89D-9F70-4440-84A6-7E6064238859}" type="sibTrans" cxnId="{FB7B0221-225C-42BA-87FD-20496936879F}">
      <dgm:prSet/>
      <dgm:spPr/>
      <dgm:t>
        <a:bodyPr/>
        <a:lstStyle/>
        <a:p>
          <a:endParaRPr lang="ru-RU"/>
        </a:p>
      </dgm:t>
    </dgm:pt>
    <dgm:pt modelId="{5D179153-D7A9-4A7F-8495-A6550BE74D2F}">
      <dgm:prSet phldrT="[Текст]" custT="1"/>
      <dgm:spPr/>
      <dgm:t>
        <a:bodyPr/>
        <a:lstStyle/>
        <a:p>
          <a:r>
            <a:rPr lang="ru-RU" sz="2800" dirty="0" smtClean="0"/>
            <a:t>Подчинил себе племена древлян, северян, радимичей</a:t>
          </a:r>
          <a:endParaRPr lang="ru-RU" sz="2800" dirty="0"/>
        </a:p>
      </dgm:t>
    </dgm:pt>
    <dgm:pt modelId="{AD92CD98-E836-459D-93DD-24A5D0AA0405}" type="parTrans" cxnId="{9E858282-C4FB-4C58-9FEF-89346EEE0865}">
      <dgm:prSet/>
      <dgm:spPr/>
      <dgm:t>
        <a:bodyPr/>
        <a:lstStyle/>
        <a:p>
          <a:endParaRPr lang="ru-RU" dirty="0"/>
        </a:p>
      </dgm:t>
    </dgm:pt>
    <dgm:pt modelId="{BCF4601E-6075-4382-AF84-EF20C3D1A8B2}" type="sibTrans" cxnId="{9E858282-C4FB-4C58-9FEF-89346EEE0865}">
      <dgm:prSet/>
      <dgm:spPr/>
      <dgm:t>
        <a:bodyPr/>
        <a:lstStyle/>
        <a:p>
          <a:endParaRPr lang="ru-RU"/>
        </a:p>
      </dgm:t>
    </dgm:pt>
    <dgm:pt modelId="{01457828-73D2-4A38-9664-D0D85129575C}">
      <dgm:prSet custT="1"/>
      <dgm:spPr/>
      <dgm:t>
        <a:bodyPr/>
        <a:lstStyle/>
        <a:p>
          <a:r>
            <a:rPr lang="ru-RU" sz="2800" dirty="0" smtClean="0"/>
            <a:t>В 862 г. захватил Киев и сделал его столицей Древнерусского государства, убив княживших там ранее Аскольда и Дира</a:t>
          </a:r>
          <a:endParaRPr lang="ru-RU" sz="2800" dirty="0"/>
        </a:p>
      </dgm:t>
    </dgm:pt>
    <dgm:pt modelId="{4EBDF70D-0AF0-4F4F-B91B-231ADE611574}" type="parTrans" cxnId="{AEFCFB31-6B38-4E1B-9C41-9A7EF17461D0}">
      <dgm:prSet/>
      <dgm:spPr/>
      <dgm:t>
        <a:bodyPr/>
        <a:lstStyle/>
        <a:p>
          <a:endParaRPr lang="ru-RU" dirty="0"/>
        </a:p>
      </dgm:t>
    </dgm:pt>
    <dgm:pt modelId="{141129D6-9F3E-436E-B0D2-474C74E6EF20}" type="sibTrans" cxnId="{AEFCFB31-6B38-4E1B-9C41-9A7EF17461D0}">
      <dgm:prSet/>
      <dgm:spPr/>
      <dgm:t>
        <a:bodyPr/>
        <a:lstStyle/>
        <a:p>
          <a:endParaRPr lang="ru-RU"/>
        </a:p>
      </dgm:t>
    </dgm:pt>
    <dgm:pt modelId="{4718B139-49E8-4B65-B180-68692B1BE856}">
      <dgm:prSet custT="1"/>
      <dgm:spPr/>
      <dgm:t>
        <a:bodyPr/>
        <a:lstStyle/>
        <a:p>
          <a:r>
            <a:rPr lang="ru-RU" sz="2800" dirty="0" smtClean="0"/>
            <a:t>Упрочил внешнеполитическое положение государства. Совершил успешные военные походы на Константинополь, итогом которых стали выгодные для Руси два мирных договора (907 и 911)</a:t>
          </a:r>
          <a:endParaRPr lang="ru-RU" sz="2800" dirty="0"/>
        </a:p>
      </dgm:t>
    </dgm:pt>
    <dgm:pt modelId="{B344258E-9339-465A-A43A-C32E985CC0CC}" type="parTrans" cxnId="{3E40A31D-CEE8-4297-ABDA-13B3CE95A018}">
      <dgm:prSet/>
      <dgm:spPr/>
      <dgm:t>
        <a:bodyPr/>
        <a:lstStyle/>
        <a:p>
          <a:endParaRPr lang="ru-RU" dirty="0"/>
        </a:p>
      </dgm:t>
    </dgm:pt>
    <dgm:pt modelId="{E761964E-74F6-46D1-82C9-F038040AA11A}" type="sibTrans" cxnId="{3E40A31D-CEE8-4297-ABDA-13B3CE95A018}">
      <dgm:prSet/>
      <dgm:spPr/>
      <dgm:t>
        <a:bodyPr/>
        <a:lstStyle/>
        <a:p>
          <a:endParaRPr lang="ru-RU"/>
        </a:p>
      </dgm:t>
    </dgm:pt>
    <dgm:pt modelId="{43048041-1379-4391-B712-C72DED943732}" type="pres">
      <dgm:prSet presAssocID="{113AAD7A-6EEA-4EF7-A5A5-6D8D2F74EC2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8597902-321D-41DE-860E-C65A3E5B2F0C}" type="pres">
      <dgm:prSet presAssocID="{33FD1236-CE83-4FD5-94F9-FF4D852A0213}" presName="root1" presStyleCnt="0"/>
      <dgm:spPr/>
    </dgm:pt>
    <dgm:pt modelId="{8CADBFBF-A614-46D9-B095-1BFF075AE983}" type="pres">
      <dgm:prSet presAssocID="{33FD1236-CE83-4FD5-94F9-FF4D852A0213}" presName="LevelOneTextNode" presStyleLbl="node0" presStyleIdx="0" presStyleCnt="1" custScaleX="106050" custScaleY="135746" custLinFactNeighborX="-52594" custLinFactNeighborY="-25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A10CEAD-E9E9-43C1-8F55-0B32963867CA}" type="pres">
      <dgm:prSet presAssocID="{33FD1236-CE83-4FD5-94F9-FF4D852A0213}" presName="level2hierChild" presStyleCnt="0"/>
      <dgm:spPr/>
    </dgm:pt>
    <dgm:pt modelId="{03067427-596E-467B-B98F-4F0DD3C6B4BE}" type="pres">
      <dgm:prSet presAssocID="{B1BACAE6-8FE8-4126-8CC0-78F5DE752984}" presName="conn2-1" presStyleLbl="parChTrans1D2" presStyleIdx="0" presStyleCnt="4"/>
      <dgm:spPr/>
      <dgm:t>
        <a:bodyPr/>
        <a:lstStyle/>
        <a:p>
          <a:endParaRPr lang="ru-RU"/>
        </a:p>
      </dgm:t>
    </dgm:pt>
    <dgm:pt modelId="{E2F8135F-7777-4FA9-A541-7A92DAD26416}" type="pres">
      <dgm:prSet presAssocID="{B1BACAE6-8FE8-4126-8CC0-78F5DE752984}" presName="connTx" presStyleLbl="parChTrans1D2" presStyleIdx="0" presStyleCnt="4"/>
      <dgm:spPr/>
      <dgm:t>
        <a:bodyPr/>
        <a:lstStyle/>
        <a:p>
          <a:endParaRPr lang="ru-RU"/>
        </a:p>
      </dgm:t>
    </dgm:pt>
    <dgm:pt modelId="{854D2848-E910-4BC9-A560-477A91D5EAFC}" type="pres">
      <dgm:prSet presAssocID="{EDF16C4A-889F-47C9-9FB4-D7BAB1F3EB5A}" presName="root2" presStyleCnt="0"/>
      <dgm:spPr/>
    </dgm:pt>
    <dgm:pt modelId="{FD111789-D220-417C-A9B1-7642B6979E2F}" type="pres">
      <dgm:prSet presAssocID="{EDF16C4A-889F-47C9-9FB4-D7BAB1F3EB5A}" presName="LevelTwoTextNode" presStyleLbl="node2" presStyleIdx="0" presStyleCnt="4" custScaleX="256721" custScaleY="1376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CB4CE5-EB21-4064-A7D2-FA36D2ECC3A2}" type="pres">
      <dgm:prSet presAssocID="{EDF16C4A-889F-47C9-9FB4-D7BAB1F3EB5A}" presName="level3hierChild" presStyleCnt="0"/>
      <dgm:spPr/>
    </dgm:pt>
    <dgm:pt modelId="{201E9A04-48A6-4CAA-B3D5-14CE8E5423A3}" type="pres">
      <dgm:prSet presAssocID="{4EBDF70D-0AF0-4F4F-B91B-231ADE611574}" presName="conn2-1" presStyleLbl="parChTrans1D2" presStyleIdx="1" presStyleCnt="4"/>
      <dgm:spPr/>
      <dgm:t>
        <a:bodyPr/>
        <a:lstStyle/>
        <a:p>
          <a:endParaRPr lang="ru-RU"/>
        </a:p>
      </dgm:t>
    </dgm:pt>
    <dgm:pt modelId="{3AA8C0C2-C386-4186-A24D-BD9B5080A53B}" type="pres">
      <dgm:prSet presAssocID="{4EBDF70D-0AF0-4F4F-B91B-231ADE611574}" presName="connTx" presStyleLbl="parChTrans1D2" presStyleIdx="1" presStyleCnt="4"/>
      <dgm:spPr/>
      <dgm:t>
        <a:bodyPr/>
        <a:lstStyle/>
        <a:p>
          <a:endParaRPr lang="ru-RU"/>
        </a:p>
      </dgm:t>
    </dgm:pt>
    <dgm:pt modelId="{F53F744F-B895-458B-979F-5940DC5683BA}" type="pres">
      <dgm:prSet presAssocID="{01457828-73D2-4A38-9664-D0D85129575C}" presName="root2" presStyleCnt="0"/>
      <dgm:spPr/>
    </dgm:pt>
    <dgm:pt modelId="{949D1D2B-C3F8-4861-B1FA-F8D0155D8F42}" type="pres">
      <dgm:prSet presAssocID="{01457828-73D2-4A38-9664-D0D85129575C}" presName="LevelTwoTextNode" presStyleLbl="node2" presStyleIdx="1" presStyleCnt="4" custScaleX="256985" custScaleY="1315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D9B62A-825A-4FE6-80B8-1DE6FBC6F951}" type="pres">
      <dgm:prSet presAssocID="{01457828-73D2-4A38-9664-D0D85129575C}" presName="level3hierChild" presStyleCnt="0"/>
      <dgm:spPr/>
    </dgm:pt>
    <dgm:pt modelId="{585C4E0A-154A-459C-BC40-841B494B742D}" type="pres">
      <dgm:prSet presAssocID="{AD92CD98-E836-459D-93DD-24A5D0AA0405}" presName="conn2-1" presStyleLbl="parChTrans1D2" presStyleIdx="2" presStyleCnt="4"/>
      <dgm:spPr/>
      <dgm:t>
        <a:bodyPr/>
        <a:lstStyle/>
        <a:p>
          <a:endParaRPr lang="ru-RU"/>
        </a:p>
      </dgm:t>
    </dgm:pt>
    <dgm:pt modelId="{5B57FF3D-B115-4687-909E-CCE871F4985F}" type="pres">
      <dgm:prSet presAssocID="{AD92CD98-E836-459D-93DD-24A5D0AA0405}" presName="connTx" presStyleLbl="parChTrans1D2" presStyleIdx="2" presStyleCnt="4"/>
      <dgm:spPr/>
      <dgm:t>
        <a:bodyPr/>
        <a:lstStyle/>
        <a:p>
          <a:endParaRPr lang="ru-RU"/>
        </a:p>
      </dgm:t>
    </dgm:pt>
    <dgm:pt modelId="{B8B9248A-D28A-4585-80F4-A87421BD8804}" type="pres">
      <dgm:prSet presAssocID="{5D179153-D7A9-4A7F-8495-A6550BE74D2F}" presName="root2" presStyleCnt="0"/>
      <dgm:spPr/>
    </dgm:pt>
    <dgm:pt modelId="{74E4DFD1-077D-4D3C-BBFF-67A43831FF1F}" type="pres">
      <dgm:prSet presAssocID="{5D179153-D7A9-4A7F-8495-A6550BE74D2F}" presName="LevelTwoTextNode" presStyleLbl="node2" presStyleIdx="2" presStyleCnt="4" custScaleX="256736" custScaleY="6370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D3EBAF-5C24-438F-BA79-F725193834F6}" type="pres">
      <dgm:prSet presAssocID="{5D179153-D7A9-4A7F-8495-A6550BE74D2F}" presName="level3hierChild" presStyleCnt="0"/>
      <dgm:spPr/>
    </dgm:pt>
    <dgm:pt modelId="{3426ACBC-E8EA-44D2-84A7-121B79BDDCFB}" type="pres">
      <dgm:prSet presAssocID="{B344258E-9339-465A-A43A-C32E985CC0CC}" presName="conn2-1" presStyleLbl="parChTrans1D2" presStyleIdx="3" presStyleCnt="4"/>
      <dgm:spPr/>
      <dgm:t>
        <a:bodyPr/>
        <a:lstStyle/>
        <a:p>
          <a:endParaRPr lang="ru-RU"/>
        </a:p>
      </dgm:t>
    </dgm:pt>
    <dgm:pt modelId="{F80DAA02-39DC-4D64-AD28-BBCAAD1C8C3D}" type="pres">
      <dgm:prSet presAssocID="{B344258E-9339-465A-A43A-C32E985CC0CC}" presName="connTx" presStyleLbl="parChTrans1D2" presStyleIdx="3" presStyleCnt="4"/>
      <dgm:spPr/>
      <dgm:t>
        <a:bodyPr/>
        <a:lstStyle/>
        <a:p>
          <a:endParaRPr lang="ru-RU"/>
        </a:p>
      </dgm:t>
    </dgm:pt>
    <dgm:pt modelId="{EC86355A-58E6-4BB0-9921-87A9875CB63F}" type="pres">
      <dgm:prSet presAssocID="{4718B139-49E8-4B65-B180-68692B1BE856}" presName="root2" presStyleCnt="0"/>
      <dgm:spPr/>
    </dgm:pt>
    <dgm:pt modelId="{7196AF86-962D-46AD-AB14-F01CCB3B84CD}" type="pres">
      <dgm:prSet presAssocID="{4718B139-49E8-4B65-B180-68692B1BE856}" presName="LevelTwoTextNode" presStyleLbl="node2" presStyleIdx="3" presStyleCnt="4" custScaleX="259535" custScaleY="2445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B3DD47F-1B81-4019-A37C-7B32FAE25A02}" type="pres">
      <dgm:prSet presAssocID="{4718B139-49E8-4B65-B180-68692B1BE856}" presName="level3hierChild" presStyleCnt="0"/>
      <dgm:spPr/>
    </dgm:pt>
  </dgm:ptLst>
  <dgm:cxnLst>
    <dgm:cxn modelId="{171B6AA6-D3D8-4295-9E5D-7ED35D153B3B}" type="presOf" srcId="{33FD1236-CE83-4FD5-94F9-FF4D852A0213}" destId="{8CADBFBF-A614-46D9-B095-1BFF075AE983}" srcOrd="0" destOrd="0" presId="urn:microsoft.com/office/officeart/2005/8/layout/hierarchy2"/>
    <dgm:cxn modelId="{57650B43-AE74-478E-8B17-AC1168A69484}" type="presOf" srcId="{B344258E-9339-465A-A43A-C32E985CC0CC}" destId="{3426ACBC-E8EA-44D2-84A7-121B79BDDCFB}" srcOrd="0" destOrd="0" presId="urn:microsoft.com/office/officeart/2005/8/layout/hierarchy2"/>
    <dgm:cxn modelId="{7B6A2CE5-4646-4F5B-871A-73A2941ECF2D}" type="presOf" srcId="{113AAD7A-6EEA-4EF7-A5A5-6D8D2F74EC21}" destId="{43048041-1379-4391-B712-C72DED943732}" srcOrd="0" destOrd="0" presId="urn:microsoft.com/office/officeart/2005/8/layout/hierarchy2"/>
    <dgm:cxn modelId="{AB5D12E7-58CC-41AA-8D11-5B4C0320A6FA}" type="presOf" srcId="{B344258E-9339-465A-A43A-C32E985CC0CC}" destId="{F80DAA02-39DC-4D64-AD28-BBCAAD1C8C3D}" srcOrd="1" destOrd="0" presId="urn:microsoft.com/office/officeart/2005/8/layout/hierarchy2"/>
    <dgm:cxn modelId="{FB7B0221-225C-42BA-87FD-20496936879F}" srcId="{33FD1236-CE83-4FD5-94F9-FF4D852A0213}" destId="{EDF16C4A-889F-47C9-9FB4-D7BAB1F3EB5A}" srcOrd="0" destOrd="0" parTransId="{B1BACAE6-8FE8-4126-8CC0-78F5DE752984}" sibTransId="{9EA3A89D-9F70-4440-84A6-7E6064238859}"/>
    <dgm:cxn modelId="{7FCD6CDA-6FC4-4C95-BE22-40F63D265840}" type="presOf" srcId="{4718B139-49E8-4B65-B180-68692B1BE856}" destId="{7196AF86-962D-46AD-AB14-F01CCB3B84CD}" srcOrd="0" destOrd="0" presId="urn:microsoft.com/office/officeart/2005/8/layout/hierarchy2"/>
    <dgm:cxn modelId="{3E40A31D-CEE8-4297-ABDA-13B3CE95A018}" srcId="{33FD1236-CE83-4FD5-94F9-FF4D852A0213}" destId="{4718B139-49E8-4B65-B180-68692B1BE856}" srcOrd="3" destOrd="0" parTransId="{B344258E-9339-465A-A43A-C32E985CC0CC}" sibTransId="{E761964E-74F6-46D1-82C9-F038040AA11A}"/>
    <dgm:cxn modelId="{AEFCFB31-6B38-4E1B-9C41-9A7EF17461D0}" srcId="{33FD1236-CE83-4FD5-94F9-FF4D852A0213}" destId="{01457828-73D2-4A38-9664-D0D85129575C}" srcOrd="1" destOrd="0" parTransId="{4EBDF70D-0AF0-4F4F-B91B-231ADE611574}" sibTransId="{141129D6-9F3E-436E-B0D2-474C74E6EF20}"/>
    <dgm:cxn modelId="{CDB603A8-9015-4323-AEA1-8D0418272288}" srcId="{113AAD7A-6EEA-4EF7-A5A5-6D8D2F74EC21}" destId="{33FD1236-CE83-4FD5-94F9-FF4D852A0213}" srcOrd="0" destOrd="0" parTransId="{214871B3-27C1-4BAE-A45C-ADAF0FA250D7}" sibTransId="{74F8A488-362A-45FF-BC47-CDC21A02FA70}"/>
    <dgm:cxn modelId="{F59BAB74-E081-4346-AF1F-6192FE3D5E26}" type="presOf" srcId="{AD92CD98-E836-459D-93DD-24A5D0AA0405}" destId="{585C4E0A-154A-459C-BC40-841B494B742D}" srcOrd="0" destOrd="0" presId="urn:microsoft.com/office/officeart/2005/8/layout/hierarchy2"/>
    <dgm:cxn modelId="{3EC9FD0A-84A6-4209-84DB-70E682346620}" type="presOf" srcId="{B1BACAE6-8FE8-4126-8CC0-78F5DE752984}" destId="{E2F8135F-7777-4FA9-A541-7A92DAD26416}" srcOrd="1" destOrd="0" presId="urn:microsoft.com/office/officeart/2005/8/layout/hierarchy2"/>
    <dgm:cxn modelId="{1E9426B7-3B01-44ED-9D4E-3AE30BEEE49C}" type="presOf" srcId="{4EBDF70D-0AF0-4F4F-B91B-231ADE611574}" destId="{201E9A04-48A6-4CAA-B3D5-14CE8E5423A3}" srcOrd="0" destOrd="0" presId="urn:microsoft.com/office/officeart/2005/8/layout/hierarchy2"/>
    <dgm:cxn modelId="{DB92AACC-FA89-40B6-AC22-710E3770FD06}" type="presOf" srcId="{5D179153-D7A9-4A7F-8495-A6550BE74D2F}" destId="{74E4DFD1-077D-4D3C-BBFF-67A43831FF1F}" srcOrd="0" destOrd="0" presId="urn:microsoft.com/office/officeart/2005/8/layout/hierarchy2"/>
    <dgm:cxn modelId="{9C8FADC0-B216-40D4-B244-F3E7D715A835}" type="presOf" srcId="{01457828-73D2-4A38-9664-D0D85129575C}" destId="{949D1D2B-C3F8-4861-B1FA-F8D0155D8F42}" srcOrd="0" destOrd="0" presId="urn:microsoft.com/office/officeart/2005/8/layout/hierarchy2"/>
    <dgm:cxn modelId="{FCF0105F-BBAC-420C-A47B-3B1BF8F60F26}" type="presOf" srcId="{4EBDF70D-0AF0-4F4F-B91B-231ADE611574}" destId="{3AA8C0C2-C386-4186-A24D-BD9B5080A53B}" srcOrd="1" destOrd="0" presId="urn:microsoft.com/office/officeart/2005/8/layout/hierarchy2"/>
    <dgm:cxn modelId="{C4518CE7-954F-4C65-925E-FBE15A870BA6}" type="presOf" srcId="{AD92CD98-E836-459D-93DD-24A5D0AA0405}" destId="{5B57FF3D-B115-4687-909E-CCE871F4985F}" srcOrd="1" destOrd="0" presId="urn:microsoft.com/office/officeart/2005/8/layout/hierarchy2"/>
    <dgm:cxn modelId="{9E858282-C4FB-4C58-9FEF-89346EEE0865}" srcId="{33FD1236-CE83-4FD5-94F9-FF4D852A0213}" destId="{5D179153-D7A9-4A7F-8495-A6550BE74D2F}" srcOrd="2" destOrd="0" parTransId="{AD92CD98-E836-459D-93DD-24A5D0AA0405}" sibTransId="{BCF4601E-6075-4382-AF84-EF20C3D1A8B2}"/>
    <dgm:cxn modelId="{693D86AE-41B1-470C-8A42-E9A68535296C}" type="presOf" srcId="{B1BACAE6-8FE8-4126-8CC0-78F5DE752984}" destId="{03067427-596E-467B-B98F-4F0DD3C6B4BE}" srcOrd="0" destOrd="0" presId="urn:microsoft.com/office/officeart/2005/8/layout/hierarchy2"/>
    <dgm:cxn modelId="{13C89BB0-DE7D-4813-AB6F-770361FEFF29}" type="presOf" srcId="{EDF16C4A-889F-47C9-9FB4-D7BAB1F3EB5A}" destId="{FD111789-D220-417C-A9B1-7642B6979E2F}" srcOrd="0" destOrd="0" presId="urn:microsoft.com/office/officeart/2005/8/layout/hierarchy2"/>
    <dgm:cxn modelId="{027DB139-C9EA-4AEE-9591-A6DF9036A408}" type="presParOf" srcId="{43048041-1379-4391-B712-C72DED943732}" destId="{E8597902-321D-41DE-860E-C65A3E5B2F0C}" srcOrd="0" destOrd="0" presId="urn:microsoft.com/office/officeart/2005/8/layout/hierarchy2"/>
    <dgm:cxn modelId="{2A2E4E60-A845-42DF-A260-07CC4E5B8254}" type="presParOf" srcId="{E8597902-321D-41DE-860E-C65A3E5B2F0C}" destId="{8CADBFBF-A614-46D9-B095-1BFF075AE983}" srcOrd="0" destOrd="0" presId="urn:microsoft.com/office/officeart/2005/8/layout/hierarchy2"/>
    <dgm:cxn modelId="{82799FFA-7F90-4F10-AD04-7B2C7B580C5F}" type="presParOf" srcId="{E8597902-321D-41DE-860E-C65A3E5B2F0C}" destId="{8A10CEAD-E9E9-43C1-8F55-0B32963867CA}" srcOrd="1" destOrd="0" presId="urn:microsoft.com/office/officeart/2005/8/layout/hierarchy2"/>
    <dgm:cxn modelId="{7D803EA0-D312-4945-BCB2-510D6DC2FE5D}" type="presParOf" srcId="{8A10CEAD-E9E9-43C1-8F55-0B32963867CA}" destId="{03067427-596E-467B-B98F-4F0DD3C6B4BE}" srcOrd="0" destOrd="0" presId="urn:microsoft.com/office/officeart/2005/8/layout/hierarchy2"/>
    <dgm:cxn modelId="{73963BBC-913A-43EA-A8C9-F53D1C707EDC}" type="presParOf" srcId="{03067427-596E-467B-B98F-4F0DD3C6B4BE}" destId="{E2F8135F-7777-4FA9-A541-7A92DAD26416}" srcOrd="0" destOrd="0" presId="urn:microsoft.com/office/officeart/2005/8/layout/hierarchy2"/>
    <dgm:cxn modelId="{5F87BECE-3CE4-4A6B-9E18-4C2C4894A299}" type="presParOf" srcId="{8A10CEAD-E9E9-43C1-8F55-0B32963867CA}" destId="{854D2848-E910-4BC9-A560-477A91D5EAFC}" srcOrd="1" destOrd="0" presId="urn:microsoft.com/office/officeart/2005/8/layout/hierarchy2"/>
    <dgm:cxn modelId="{0962CD21-9B57-49DF-BBD0-65061D08C49E}" type="presParOf" srcId="{854D2848-E910-4BC9-A560-477A91D5EAFC}" destId="{FD111789-D220-417C-A9B1-7642B6979E2F}" srcOrd="0" destOrd="0" presId="urn:microsoft.com/office/officeart/2005/8/layout/hierarchy2"/>
    <dgm:cxn modelId="{B3253BCB-69E4-4E33-8302-4C482DA9D973}" type="presParOf" srcId="{854D2848-E910-4BC9-A560-477A91D5EAFC}" destId="{C3CB4CE5-EB21-4064-A7D2-FA36D2ECC3A2}" srcOrd="1" destOrd="0" presId="urn:microsoft.com/office/officeart/2005/8/layout/hierarchy2"/>
    <dgm:cxn modelId="{39DC1E42-ED0C-49A3-9A41-8D62A1F13345}" type="presParOf" srcId="{8A10CEAD-E9E9-43C1-8F55-0B32963867CA}" destId="{201E9A04-48A6-4CAA-B3D5-14CE8E5423A3}" srcOrd="2" destOrd="0" presId="urn:microsoft.com/office/officeart/2005/8/layout/hierarchy2"/>
    <dgm:cxn modelId="{B4A2BF04-5650-43EB-9C28-ADDFF472CE96}" type="presParOf" srcId="{201E9A04-48A6-4CAA-B3D5-14CE8E5423A3}" destId="{3AA8C0C2-C386-4186-A24D-BD9B5080A53B}" srcOrd="0" destOrd="0" presId="urn:microsoft.com/office/officeart/2005/8/layout/hierarchy2"/>
    <dgm:cxn modelId="{FF7CD75C-7CCD-4DD9-B7B4-D522EABD3585}" type="presParOf" srcId="{8A10CEAD-E9E9-43C1-8F55-0B32963867CA}" destId="{F53F744F-B895-458B-979F-5940DC5683BA}" srcOrd="3" destOrd="0" presId="urn:microsoft.com/office/officeart/2005/8/layout/hierarchy2"/>
    <dgm:cxn modelId="{CC19650F-E299-4CA7-A758-8566F1FA2C43}" type="presParOf" srcId="{F53F744F-B895-458B-979F-5940DC5683BA}" destId="{949D1D2B-C3F8-4861-B1FA-F8D0155D8F42}" srcOrd="0" destOrd="0" presId="urn:microsoft.com/office/officeart/2005/8/layout/hierarchy2"/>
    <dgm:cxn modelId="{A0B30EC0-977D-4F21-B053-1ED2A72E3C9C}" type="presParOf" srcId="{F53F744F-B895-458B-979F-5940DC5683BA}" destId="{30D9B62A-825A-4FE6-80B8-1DE6FBC6F951}" srcOrd="1" destOrd="0" presId="urn:microsoft.com/office/officeart/2005/8/layout/hierarchy2"/>
    <dgm:cxn modelId="{EF02AB5F-6C56-4864-99FB-260EE589FFE9}" type="presParOf" srcId="{8A10CEAD-E9E9-43C1-8F55-0B32963867CA}" destId="{585C4E0A-154A-459C-BC40-841B494B742D}" srcOrd="4" destOrd="0" presId="urn:microsoft.com/office/officeart/2005/8/layout/hierarchy2"/>
    <dgm:cxn modelId="{A4D322B8-EE19-47E3-9F6A-82ABE8955607}" type="presParOf" srcId="{585C4E0A-154A-459C-BC40-841B494B742D}" destId="{5B57FF3D-B115-4687-909E-CCE871F4985F}" srcOrd="0" destOrd="0" presId="urn:microsoft.com/office/officeart/2005/8/layout/hierarchy2"/>
    <dgm:cxn modelId="{CFDDA561-4788-4DF4-87CC-F0CD45863A41}" type="presParOf" srcId="{8A10CEAD-E9E9-43C1-8F55-0B32963867CA}" destId="{B8B9248A-D28A-4585-80F4-A87421BD8804}" srcOrd="5" destOrd="0" presId="urn:microsoft.com/office/officeart/2005/8/layout/hierarchy2"/>
    <dgm:cxn modelId="{FBF9FA7F-19C7-4AC0-AD40-9A8518BBADAC}" type="presParOf" srcId="{B8B9248A-D28A-4585-80F4-A87421BD8804}" destId="{74E4DFD1-077D-4D3C-BBFF-67A43831FF1F}" srcOrd="0" destOrd="0" presId="urn:microsoft.com/office/officeart/2005/8/layout/hierarchy2"/>
    <dgm:cxn modelId="{53F6E6B0-FE45-4A66-A745-E1767CDED5C9}" type="presParOf" srcId="{B8B9248A-D28A-4585-80F4-A87421BD8804}" destId="{7ED3EBAF-5C24-438F-BA79-F725193834F6}" srcOrd="1" destOrd="0" presId="urn:microsoft.com/office/officeart/2005/8/layout/hierarchy2"/>
    <dgm:cxn modelId="{D02574BB-9A31-4BDD-B38D-0ABB5A994B5C}" type="presParOf" srcId="{8A10CEAD-E9E9-43C1-8F55-0B32963867CA}" destId="{3426ACBC-E8EA-44D2-84A7-121B79BDDCFB}" srcOrd="6" destOrd="0" presId="urn:microsoft.com/office/officeart/2005/8/layout/hierarchy2"/>
    <dgm:cxn modelId="{433A1A2A-A087-438C-8A55-8E3045837C1C}" type="presParOf" srcId="{3426ACBC-E8EA-44D2-84A7-121B79BDDCFB}" destId="{F80DAA02-39DC-4D64-AD28-BBCAAD1C8C3D}" srcOrd="0" destOrd="0" presId="urn:microsoft.com/office/officeart/2005/8/layout/hierarchy2"/>
    <dgm:cxn modelId="{36EEA8D6-EFE4-493B-B62D-347528CADE72}" type="presParOf" srcId="{8A10CEAD-E9E9-43C1-8F55-0B32963867CA}" destId="{EC86355A-58E6-4BB0-9921-87A9875CB63F}" srcOrd="7" destOrd="0" presId="urn:microsoft.com/office/officeart/2005/8/layout/hierarchy2"/>
    <dgm:cxn modelId="{E48F6669-8630-431D-A1F5-BB57DABF9A98}" type="presParOf" srcId="{EC86355A-58E6-4BB0-9921-87A9875CB63F}" destId="{7196AF86-962D-46AD-AB14-F01CCB3B84CD}" srcOrd="0" destOrd="0" presId="urn:microsoft.com/office/officeart/2005/8/layout/hierarchy2"/>
    <dgm:cxn modelId="{6BF4F1CA-0B84-4CEA-B4C7-1F48B084513C}" type="presParOf" srcId="{EC86355A-58E6-4BB0-9921-87A9875CB63F}" destId="{5B3DD47F-1B81-4019-A37C-7B32FAE25A02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13AAD7A-6EEA-4EF7-A5A5-6D8D2F74EC21}" type="doc">
      <dgm:prSet loTypeId="urn:microsoft.com/office/officeart/2005/8/layout/hierarchy2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3FD1236-CE83-4FD5-94F9-FF4D852A0213}">
      <dgm:prSet phldrT="[Текст]" custT="1"/>
      <dgm:spPr/>
      <dgm:t>
        <a:bodyPr/>
        <a:lstStyle/>
        <a:p>
          <a:r>
            <a:rPr lang="ru-RU" sz="3600" dirty="0" smtClean="0"/>
            <a:t>Игорь </a:t>
          </a:r>
        </a:p>
        <a:p>
          <a:r>
            <a:rPr lang="ru-RU" sz="3600" dirty="0" smtClean="0"/>
            <a:t>(912 – 945)</a:t>
          </a:r>
          <a:endParaRPr lang="ru-RU" sz="3600" dirty="0"/>
        </a:p>
      </dgm:t>
    </dgm:pt>
    <dgm:pt modelId="{214871B3-27C1-4BAE-A45C-ADAF0FA250D7}" type="parTrans" cxnId="{CDB603A8-9015-4323-AEA1-8D0418272288}">
      <dgm:prSet/>
      <dgm:spPr/>
      <dgm:t>
        <a:bodyPr/>
        <a:lstStyle/>
        <a:p>
          <a:endParaRPr lang="ru-RU"/>
        </a:p>
      </dgm:t>
    </dgm:pt>
    <dgm:pt modelId="{74F8A488-362A-45FF-BC47-CDC21A02FA70}" type="sibTrans" cxnId="{CDB603A8-9015-4323-AEA1-8D0418272288}">
      <dgm:prSet/>
      <dgm:spPr/>
      <dgm:t>
        <a:bodyPr/>
        <a:lstStyle/>
        <a:p>
          <a:endParaRPr lang="ru-RU"/>
        </a:p>
      </dgm:t>
    </dgm:pt>
    <dgm:pt modelId="{EDF16C4A-889F-47C9-9FB4-D7BAB1F3EB5A}">
      <dgm:prSet phldrT="[Текст]" custT="1"/>
      <dgm:spPr/>
      <dgm:t>
        <a:bodyPr/>
        <a:lstStyle/>
        <a:p>
          <a:r>
            <a:rPr lang="ru-RU" sz="2800" dirty="0" smtClean="0"/>
            <a:t>Расширил границы Древнерусского государства: подчинил племя уличан и способствовал основанию русских поселений на Таманском полуострове</a:t>
          </a:r>
          <a:endParaRPr lang="ru-RU" sz="2800" dirty="0"/>
        </a:p>
      </dgm:t>
    </dgm:pt>
    <dgm:pt modelId="{B1BACAE6-8FE8-4126-8CC0-78F5DE752984}" type="parTrans" cxnId="{FB7B0221-225C-42BA-87FD-20496936879F}">
      <dgm:prSet/>
      <dgm:spPr/>
      <dgm:t>
        <a:bodyPr/>
        <a:lstStyle/>
        <a:p>
          <a:endParaRPr lang="ru-RU" dirty="0"/>
        </a:p>
      </dgm:t>
    </dgm:pt>
    <dgm:pt modelId="{9EA3A89D-9F70-4440-84A6-7E6064238859}" type="sibTrans" cxnId="{FB7B0221-225C-42BA-87FD-20496936879F}">
      <dgm:prSet/>
      <dgm:spPr/>
      <dgm:t>
        <a:bodyPr/>
        <a:lstStyle/>
        <a:p>
          <a:endParaRPr lang="ru-RU"/>
        </a:p>
      </dgm:t>
    </dgm:pt>
    <dgm:pt modelId="{5D179153-D7A9-4A7F-8495-A6550BE74D2F}">
      <dgm:prSet phldrT="[Текст]" custT="1"/>
      <dgm:spPr/>
      <dgm:t>
        <a:bodyPr/>
        <a:lstStyle/>
        <a:p>
          <a:r>
            <a:rPr lang="ru-RU" sz="2800" dirty="0" smtClean="0"/>
            <a:t>Отразил набеги кочевников- печенегов</a:t>
          </a:r>
          <a:endParaRPr lang="ru-RU" sz="2800" dirty="0"/>
        </a:p>
      </dgm:t>
    </dgm:pt>
    <dgm:pt modelId="{AD92CD98-E836-459D-93DD-24A5D0AA0405}" type="parTrans" cxnId="{9E858282-C4FB-4C58-9FEF-89346EEE0865}">
      <dgm:prSet/>
      <dgm:spPr/>
      <dgm:t>
        <a:bodyPr/>
        <a:lstStyle/>
        <a:p>
          <a:endParaRPr lang="ru-RU" dirty="0"/>
        </a:p>
      </dgm:t>
    </dgm:pt>
    <dgm:pt modelId="{BCF4601E-6075-4382-AF84-EF20C3D1A8B2}" type="sibTrans" cxnId="{9E858282-C4FB-4C58-9FEF-89346EEE0865}">
      <dgm:prSet/>
      <dgm:spPr/>
      <dgm:t>
        <a:bodyPr/>
        <a:lstStyle/>
        <a:p>
          <a:endParaRPr lang="ru-RU"/>
        </a:p>
      </dgm:t>
    </dgm:pt>
    <dgm:pt modelId="{4718B139-49E8-4B65-B180-68692B1BE856}">
      <dgm:prSet custT="1"/>
      <dgm:spPr/>
      <dgm:t>
        <a:bodyPr/>
        <a:lstStyle/>
        <a:p>
          <a:pPr algn="ctr"/>
          <a:r>
            <a:rPr lang="ru-RU" sz="2800" dirty="0" smtClean="0"/>
            <a:t>Организовал военные походы против Византии:                                                        1. 941 г. –           закончился неудачей;                  2. 944 г. – заключён взаимовыгодный договор</a:t>
          </a:r>
          <a:endParaRPr lang="ru-RU" sz="2800" dirty="0"/>
        </a:p>
      </dgm:t>
    </dgm:pt>
    <dgm:pt modelId="{B344258E-9339-465A-A43A-C32E985CC0CC}" type="parTrans" cxnId="{3E40A31D-CEE8-4297-ABDA-13B3CE95A018}">
      <dgm:prSet/>
      <dgm:spPr/>
      <dgm:t>
        <a:bodyPr/>
        <a:lstStyle/>
        <a:p>
          <a:endParaRPr lang="ru-RU" dirty="0"/>
        </a:p>
      </dgm:t>
    </dgm:pt>
    <dgm:pt modelId="{E761964E-74F6-46D1-82C9-F038040AA11A}" type="sibTrans" cxnId="{3E40A31D-CEE8-4297-ABDA-13B3CE95A018}">
      <dgm:prSet/>
      <dgm:spPr/>
      <dgm:t>
        <a:bodyPr/>
        <a:lstStyle/>
        <a:p>
          <a:endParaRPr lang="ru-RU"/>
        </a:p>
      </dgm:t>
    </dgm:pt>
    <dgm:pt modelId="{43048041-1379-4391-B712-C72DED943732}" type="pres">
      <dgm:prSet presAssocID="{113AAD7A-6EEA-4EF7-A5A5-6D8D2F74EC2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8597902-321D-41DE-860E-C65A3E5B2F0C}" type="pres">
      <dgm:prSet presAssocID="{33FD1236-CE83-4FD5-94F9-FF4D852A0213}" presName="root1" presStyleCnt="0"/>
      <dgm:spPr/>
    </dgm:pt>
    <dgm:pt modelId="{8CADBFBF-A614-46D9-B095-1BFF075AE983}" type="pres">
      <dgm:prSet presAssocID="{33FD1236-CE83-4FD5-94F9-FF4D852A0213}" presName="LevelOneTextNode" presStyleLbl="node0" presStyleIdx="0" presStyleCnt="1" custScaleX="87545" custScaleY="206192" custLinFactNeighborX="-52594" custLinFactNeighborY="-25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A10CEAD-E9E9-43C1-8F55-0B32963867CA}" type="pres">
      <dgm:prSet presAssocID="{33FD1236-CE83-4FD5-94F9-FF4D852A0213}" presName="level2hierChild" presStyleCnt="0"/>
      <dgm:spPr/>
    </dgm:pt>
    <dgm:pt modelId="{03067427-596E-467B-B98F-4F0DD3C6B4BE}" type="pres">
      <dgm:prSet presAssocID="{B1BACAE6-8FE8-4126-8CC0-78F5DE752984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E2F8135F-7777-4FA9-A541-7A92DAD26416}" type="pres">
      <dgm:prSet presAssocID="{B1BACAE6-8FE8-4126-8CC0-78F5DE752984}" presName="connTx" presStyleLbl="parChTrans1D2" presStyleIdx="0" presStyleCnt="3"/>
      <dgm:spPr/>
      <dgm:t>
        <a:bodyPr/>
        <a:lstStyle/>
        <a:p>
          <a:endParaRPr lang="ru-RU"/>
        </a:p>
      </dgm:t>
    </dgm:pt>
    <dgm:pt modelId="{854D2848-E910-4BC9-A560-477A91D5EAFC}" type="pres">
      <dgm:prSet presAssocID="{EDF16C4A-889F-47C9-9FB4-D7BAB1F3EB5A}" presName="root2" presStyleCnt="0"/>
      <dgm:spPr/>
    </dgm:pt>
    <dgm:pt modelId="{FD111789-D220-417C-A9B1-7642B6979E2F}" type="pres">
      <dgm:prSet presAssocID="{EDF16C4A-889F-47C9-9FB4-D7BAB1F3EB5A}" presName="LevelTwoTextNode" presStyleLbl="node2" presStyleIdx="0" presStyleCnt="3" custScaleX="303446" custScaleY="199546" custLinFactNeighborX="-14476" custLinFactNeighborY="-755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CB4CE5-EB21-4064-A7D2-FA36D2ECC3A2}" type="pres">
      <dgm:prSet presAssocID="{EDF16C4A-889F-47C9-9FB4-D7BAB1F3EB5A}" presName="level3hierChild" presStyleCnt="0"/>
      <dgm:spPr/>
    </dgm:pt>
    <dgm:pt modelId="{585C4E0A-154A-459C-BC40-841B494B742D}" type="pres">
      <dgm:prSet presAssocID="{AD92CD98-E836-459D-93DD-24A5D0AA0405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5B57FF3D-B115-4687-909E-CCE871F4985F}" type="pres">
      <dgm:prSet presAssocID="{AD92CD98-E836-459D-93DD-24A5D0AA0405}" presName="connTx" presStyleLbl="parChTrans1D2" presStyleIdx="1" presStyleCnt="3"/>
      <dgm:spPr/>
      <dgm:t>
        <a:bodyPr/>
        <a:lstStyle/>
        <a:p>
          <a:endParaRPr lang="ru-RU"/>
        </a:p>
      </dgm:t>
    </dgm:pt>
    <dgm:pt modelId="{B8B9248A-D28A-4585-80F4-A87421BD8804}" type="pres">
      <dgm:prSet presAssocID="{5D179153-D7A9-4A7F-8495-A6550BE74D2F}" presName="root2" presStyleCnt="0"/>
      <dgm:spPr/>
    </dgm:pt>
    <dgm:pt modelId="{74E4DFD1-077D-4D3C-BBFF-67A43831FF1F}" type="pres">
      <dgm:prSet presAssocID="{5D179153-D7A9-4A7F-8495-A6550BE74D2F}" presName="LevelTwoTextNode" presStyleLbl="node2" presStyleIdx="1" presStyleCnt="3" custScaleX="299175" custScaleY="89269" custLinFactNeighborX="-13255" custLinFactNeighborY="-617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D3EBAF-5C24-438F-BA79-F725193834F6}" type="pres">
      <dgm:prSet presAssocID="{5D179153-D7A9-4A7F-8495-A6550BE74D2F}" presName="level3hierChild" presStyleCnt="0"/>
      <dgm:spPr/>
    </dgm:pt>
    <dgm:pt modelId="{3426ACBC-E8EA-44D2-84A7-121B79BDDCFB}" type="pres">
      <dgm:prSet presAssocID="{B344258E-9339-465A-A43A-C32E985CC0CC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F80DAA02-39DC-4D64-AD28-BBCAAD1C8C3D}" type="pres">
      <dgm:prSet presAssocID="{B344258E-9339-465A-A43A-C32E985CC0CC}" presName="connTx" presStyleLbl="parChTrans1D2" presStyleIdx="2" presStyleCnt="3"/>
      <dgm:spPr/>
      <dgm:t>
        <a:bodyPr/>
        <a:lstStyle/>
        <a:p>
          <a:endParaRPr lang="ru-RU"/>
        </a:p>
      </dgm:t>
    </dgm:pt>
    <dgm:pt modelId="{EC86355A-58E6-4BB0-9921-87A9875CB63F}" type="pres">
      <dgm:prSet presAssocID="{4718B139-49E8-4B65-B180-68692B1BE856}" presName="root2" presStyleCnt="0"/>
      <dgm:spPr/>
    </dgm:pt>
    <dgm:pt modelId="{7196AF86-962D-46AD-AB14-F01CCB3B84CD}" type="pres">
      <dgm:prSet presAssocID="{4718B139-49E8-4B65-B180-68692B1BE856}" presName="LevelTwoTextNode" presStyleLbl="node2" presStyleIdx="2" presStyleCnt="3" custScaleX="300739" custScaleY="202728" custLinFactNeighborX="-11711" custLinFactNeighborY="-567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B3DD47F-1B81-4019-A37C-7B32FAE25A02}" type="pres">
      <dgm:prSet presAssocID="{4718B139-49E8-4B65-B180-68692B1BE856}" presName="level3hierChild" presStyleCnt="0"/>
      <dgm:spPr/>
    </dgm:pt>
  </dgm:ptLst>
  <dgm:cxnLst>
    <dgm:cxn modelId="{CD789B60-1852-4733-BD8C-E4CFC9FEB119}" type="presOf" srcId="{AD92CD98-E836-459D-93DD-24A5D0AA0405}" destId="{5B57FF3D-B115-4687-909E-CCE871F4985F}" srcOrd="1" destOrd="0" presId="urn:microsoft.com/office/officeart/2005/8/layout/hierarchy2"/>
    <dgm:cxn modelId="{CE2484B5-54A8-49F0-9663-0AC5B2C846E1}" type="presOf" srcId="{113AAD7A-6EEA-4EF7-A5A5-6D8D2F74EC21}" destId="{43048041-1379-4391-B712-C72DED943732}" srcOrd="0" destOrd="0" presId="urn:microsoft.com/office/officeart/2005/8/layout/hierarchy2"/>
    <dgm:cxn modelId="{77AB9206-7B91-481C-A23B-7FC90FAE5B9C}" type="presOf" srcId="{5D179153-D7A9-4A7F-8495-A6550BE74D2F}" destId="{74E4DFD1-077D-4D3C-BBFF-67A43831FF1F}" srcOrd="0" destOrd="0" presId="urn:microsoft.com/office/officeart/2005/8/layout/hierarchy2"/>
    <dgm:cxn modelId="{B1EC3C5E-82A8-4DF6-AC91-446064FAA043}" type="presOf" srcId="{B344258E-9339-465A-A43A-C32E985CC0CC}" destId="{3426ACBC-E8EA-44D2-84A7-121B79BDDCFB}" srcOrd="0" destOrd="0" presId="urn:microsoft.com/office/officeart/2005/8/layout/hierarchy2"/>
    <dgm:cxn modelId="{FB7B0221-225C-42BA-87FD-20496936879F}" srcId="{33FD1236-CE83-4FD5-94F9-FF4D852A0213}" destId="{EDF16C4A-889F-47C9-9FB4-D7BAB1F3EB5A}" srcOrd="0" destOrd="0" parTransId="{B1BACAE6-8FE8-4126-8CC0-78F5DE752984}" sibTransId="{9EA3A89D-9F70-4440-84A6-7E6064238859}"/>
    <dgm:cxn modelId="{78E8E901-E8BC-4D41-A384-3634D3C2E427}" type="presOf" srcId="{B1BACAE6-8FE8-4126-8CC0-78F5DE752984}" destId="{E2F8135F-7777-4FA9-A541-7A92DAD26416}" srcOrd="1" destOrd="0" presId="urn:microsoft.com/office/officeart/2005/8/layout/hierarchy2"/>
    <dgm:cxn modelId="{3E40A31D-CEE8-4297-ABDA-13B3CE95A018}" srcId="{33FD1236-CE83-4FD5-94F9-FF4D852A0213}" destId="{4718B139-49E8-4B65-B180-68692B1BE856}" srcOrd="2" destOrd="0" parTransId="{B344258E-9339-465A-A43A-C32E985CC0CC}" sibTransId="{E761964E-74F6-46D1-82C9-F038040AA11A}"/>
    <dgm:cxn modelId="{96E44FA8-1202-4FEC-98D0-7E7ED63E83FE}" type="presOf" srcId="{33FD1236-CE83-4FD5-94F9-FF4D852A0213}" destId="{8CADBFBF-A614-46D9-B095-1BFF075AE983}" srcOrd="0" destOrd="0" presId="urn:microsoft.com/office/officeart/2005/8/layout/hierarchy2"/>
    <dgm:cxn modelId="{CDB603A8-9015-4323-AEA1-8D0418272288}" srcId="{113AAD7A-6EEA-4EF7-A5A5-6D8D2F74EC21}" destId="{33FD1236-CE83-4FD5-94F9-FF4D852A0213}" srcOrd="0" destOrd="0" parTransId="{214871B3-27C1-4BAE-A45C-ADAF0FA250D7}" sibTransId="{74F8A488-362A-45FF-BC47-CDC21A02FA70}"/>
    <dgm:cxn modelId="{E3FAB075-1BFE-4570-A99E-65A7595A5753}" type="presOf" srcId="{EDF16C4A-889F-47C9-9FB4-D7BAB1F3EB5A}" destId="{FD111789-D220-417C-A9B1-7642B6979E2F}" srcOrd="0" destOrd="0" presId="urn:microsoft.com/office/officeart/2005/8/layout/hierarchy2"/>
    <dgm:cxn modelId="{C3B1436D-7851-4A11-B210-837D452AE54E}" type="presOf" srcId="{4718B139-49E8-4B65-B180-68692B1BE856}" destId="{7196AF86-962D-46AD-AB14-F01CCB3B84CD}" srcOrd="0" destOrd="0" presId="urn:microsoft.com/office/officeart/2005/8/layout/hierarchy2"/>
    <dgm:cxn modelId="{C630C862-2EB4-475B-A31F-E8035A449C37}" type="presOf" srcId="{B344258E-9339-465A-A43A-C32E985CC0CC}" destId="{F80DAA02-39DC-4D64-AD28-BBCAAD1C8C3D}" srcOrd="1" destOrd="0" presId="urn:microsoft.com/office/officeart/2005/8/layout/hierarchy2"/>
    <dgm:cxn modelId="{AD978705-03F7-450C-819A-52FFC811ED9B}" type="presOf" srcId="{AD92CD98-E836-459D-93DD-24A5D0AA0405}" destId="{585C4E0A-154A-459C-BC40-841B494B742D}" srcOrd="0" destOrd="0" presId="urn:microsoft.com/office/officeart/2005/8/layout/hierarchy2"/>
    <dgm:cxn modelId="{1795C0E4-C1CC-4355-870E-899921CB02D6}" type="presOf" srcId="{B1BACAE6-8FE8-4126-8CC0-78F5DE752984}" destId="{03067427-596E-467B-B98F-4F0DD3C6B4BE}" srcOrd="0" destOrd="0" presId="urn:microsoft.com/office/officeart/2005/8/layout/hierarchy2"/>
    <dgm:cxn modelId="{9E858282-C4FB-4C58-9FEF-89346EEE0865}" srcId="{33FD1236-CE83-4FD5-94F9-FF4D852A0213}" destId="{5D179153-D7A9-4A7F-8495-A6550BE74D2F}" srcOrd="1" destOrd="0" parTransId="{AD92CD98-E836-459D-93DD-24A5D0AA0405}" sibTransId="{BCF4601E-6075-4382-AF84-EF20C3D1A8B2}"/>
    <dgm:cxn modelId="{48333D9B-35ED-4267-B87B-FA7DB117B86F}" type="presParOf" srcId="{43048041-1379-4391-B712-C72DED943732}" destId="{E8597902-321D-41DE-860E-C65A3E5B2F0C}" srcOrd="0" destOrd="0" presId="urn:microsoft.com/office/officeart/2005/8/layout/hierarchy2"/>
    <dgm:cxn modelId="{FDDC69EE-307E-4460-B389-CA57206E4C54}" type="presParOf" srcId="{E8597902-321D-41DE-860E-C65A3E5B2F0C}" destId="{8CADBFBF-A614-46D9-B095-1BFF075AE983}" srcOrd="0" destOrd="0" presId="urn:microsoft.com/office/officeart/2005/8/layout/hierarchy2"/>
    <dgm:cxn modelId="{3A923C93-E730-4737-BC6F-E4ED94115AEF}" type="presParOf" srcId="{E8597902-321D-41DE-860E-C65A3E5B2F0C}" destId="{8A10CEAD-E9E9-43C1-8F55-0B32963867CA}" srcOrd="1" destOrd="0" presId="urn:microsoft.com/office/officeart/2005/8/layout/hierarchy2"/>
    <dgm:cxn modelId="{A99E668F-0CAD-4B95-B387-2AF6C245E9F2}" type="presParOf" srcId="{8A10CEAD-E9E9-43C1-8F55-0B32963867CA}" destId="{03067427-596E-467B-B98F-4F0DD3C6B4BE}" srcOrd="0" destOrd="0" presId="urn:microsoft.com/office/officeart/2005/8/layout/hierarchy2"/>
    <dgm:cxn modelId="{C88D2A12-CE8D-4103-9632-F8C8E6E25139}" type="presParOf" srcId="{03067427-596E-467B-B98F-4F0DD3C6B4BE}" destId="{E2F8135F-7777-4FA9-A541-7A92DAD26416}" srcOrd="0" destOrd="0" presId="urn:microsoft.com/office/officeart/2005/8/layout/hierarchy2"/>
    <dgm:cxn modelId="{A849E4F7-28EB-4BCE-A523-8D2E56556B85}" type="presParOf" srcId="{8A10CEAD-E9E9-43C1-8F55-0B32963867CA}" destId="{854D2848-E910-4BC9-A560-477A91D5EAFC}" srcOrd="1" destOrd="0" presId="urn:microsoft.com/office/officeart/2005/8/layout/hierarchy2"/>
    <dgm:cxn modelId="{9DAE1D87-6CED-4278-9408-FA067F938EAD}" type="presParOf" srcId="{854D2848-E910-4BC9-A560-477A91D5EAFC}" destId="{FD111789-D220-417C-A9B1-7642B6979E2F}" srcOrd="0" destOrd="0" presId="urn:microsoft.com/office/officeart/2005/8/layout/hierarchy2"/>
    <dgm:cxn modelId="{98B6DC93-83C4-4FAA-B3D3-6D42FEB29869}" type="presParOf" srcId="{854D2848-E910-4BC9-A560-477A91D5EAFC}" destId="{C3CB4CE5-EB21-4064-A7D2-FA36D2ECC3A2}" srcOrd="1" destOrd="0" presId="urn:microsoft.com/office/officeart/2005/8/layout/hierarchy2"/>
    <dgm:cxn modelId="{08B03700-9ABD-4A20-A459-A350447C38BF}" type="presParOf" srcId="{8A10CEAD-E9E9-43C1-8F55-0B32963867CA}" destId="{585C4E0A-154A-459C-BC40-841B494B742D}" srcOrd="2" destOrd="0" presId="urn:microsoft.com/office/officeart/2005/8/layout/hierarchy2"/>
    <dgm:cxn modelId="{87215D58-E5B1-4602-950E-5AC92178D2C3}" type="presParOf" srcId="{585C4E0A-154A-459C-BC40-841B494B742D}" destId="{5B57FF3D-B115-4687-909E-CCE871F4985F}" srcOrd="0" destOrd="0" presId="urn:microsoft.com/office/officeart/2005/8/layout/hierarchy2"/>
    <dgm:cxn modelId="{21D710B7-629E-4028-A670-6A71ADEDC928}" type="presParOf" srcId="{8A10CEAD-E9E9-43C1-8F55-0B32963867CA}" destId="{B8B9248A-D28A-4585-80F4-A87421BD8804}" srcOrd="3" destOrd="0" presId="urn:microsoft.com/office/officeart/2005/8/layout/hierarchy2"/>
    <dgm:cxn modelId="{2E44E2F6-7085-4012-9F26-8740EEAA6539}" type="presParOf" srcId="{B8B9248A-D28A-4585-80F4-A87421BD8804}" destId="{74E4DFD1-077D-4D3C-BBFF-67A43831FF1F}" srcOrd="0" destOrd="0" presId="urn:microsoft.com/office/officeart/2005/8/layout/hierarchy2"/>
    <dgm:cxn modelId="{2BC6BF64-BC2F-4320-AAEA-A81B5F8B7E18}" type="presParOf" srcId="{B8B9248A-D28A-4585-80F4-A87421BD8804}" destId="{7ED3EBAF-5C24-438F-BA79-F725193834F6}" srcOrd="1" destOrd="0" presId="urn:microsoft.com/office/officeart/2005/8/layout/hierarchy2"/>
    <dgm:cxn modelId="{E117E343-8931-4010-A54D-EA1B99FD9151}" type="presParOf" srcId="{8A10CEAD-E9E9-43C1-8F55-0B32963867CA}" destId="{3426ACBC-E8EA-44D2-84A7-121B79BDDCFB}" srcOrd="4" destOrd="0" presId="urn:microsoft.com/office/officeart/2005/8/layout/hierarchy2"/>
    <dgm:cxn modelId="{40BF2D83-A97A-44DA-A44F-868AAE4C48FA}" type="presParOf" srcId="{3426ACBC-E8EA-44D2-84A7-121B79BDDCFB}" destId="{F80DAA02-39DC-4D64-AD28-BBCAAD1C8C3D}" srcOrd="0" destOrd="0" presId="urn:microsoft.com/office/officeart/2005/8/layout/hierarchy2"/>
    <dgm:cxn modelId="{1D1604CF-492E-469F-B668-5087FD1EC018}" type="presParOf" srcId="{8A10CEAD-E9E9-43C1-8F55-0B32963867CA}" destId="{EC86355A-58E6-4BB0-9921-87A9875CB63F}" srcOrd="5" destOrd="0" presId="urn:microsoft.com/office/officeart/2005/8/layout/hierarchy2"/>
    <dgm:cxn modelId="{D3974C4A-D3EB-4102-98C3-2078A4098600}" type="presParOf" srcId="{EC86355A-58E6-4BB0-9921-87A9875CB63F}" destId="{7196AF86-962D-46AD-AB14-F01CCB3B84CD}" srcOrd="0" destOrd="0" presId="urn:microsoft.com/office/officeart/2005/8/layout/hierarchy2"/>
    <dgm:cxn modelId="{D13923E2-7E4D-4620-B19F-1EDC89559F87}" type="presParOf" srcId="{EC86355A-58E6-4BB0-9921-87A9875CB63F}" destId="{5B3DD47F-1B81-4019-A37C-7B32FAE25A02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9BCF18E-0F35-4E66-BE75-666F5D729D6D}" type="doc">
      <dgm:prSet loTypeId="urn:microsoft.com/office/officeart/2005/8/layout/hierarchy2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C576CBD-A51D-4F62-99E3-5E0EDC58CC02}">
      <dgm:prSet phldrT="[Текст]" custT="1"/>
      <dgm:spPr/>
      <dgm:t>
        <a:bodyPr/>
        <a:lstStyle/>
        <a:p>
          <a:r>
            <a:rPr lang="ru-RU" sz="3200" baseline="0" dirty="0" smtClean="0"/>
            <a:t>Убит древлянами при сборе дани в 945 г.</a:t>
          </a:r>
          <a:endParaRPr lang="ru-RU" sz="3200" baseline="0" dirty="0"/>
        </a:p>
      </dgm:t>
    </dgm:pt>
    <dgm:pt modelId="{5490033C-8208-4292-B22D-31B6C4E12AEE}" type="parTrans" cxnId="{F0F904E0-264B-4898-86DF-AB93FDFFA598}">
      <dgm:prSet/>
      <dgm:spPr/>
      <dgm:t>
        <a:bodyPr/>
        <a:lstStyle/>
        <a:p>
          <a:endParaRPr lang="ru-RU"/>
        </a:p>
      </dgm:t>
    </dgm:pt>
    <dgm:pt modelId="{0F66EF5E-BC47-4C82-B0AA-28293AED6C49}" type="sibTrans" cxnId="{F0F904E0-264B-4898-86DF-AB93FDFFA598}">
      <dgm:prSet/>
      <dgm:spPr/>
      <dgm:t>
        <a:bodyPr/>
        <a:lstStyle/>
        <a:p>
          <a:endParaRPr lang="ru-RU"/>
        </a:p>
      </dgm:t>
    </dgm:pt>
    <dgm:pt modelId="{1DB2C1FE-DCA2-4F38-BA2E-D6577DB307E6}" type="pres">
      <dgm:prSet presAssocID="{E9BCF18E-0F35-4E66-BE75-666F5D729D6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559941-76C2-4CEB-BCB1-3006CD086702}" type="pres">
      <dgm:prSet presAssocID="{9C576CBD-A51D-4F62-99E3-5E0EDC58CC02}" presName="root1" presStyleCnt="0"/>
      <dgm:spPr/>
    </dgm:pt>
    <dgm:pt modelId="{2CA25947-9272-44F4-B258-2ACC86E4F36E}" type="pres">
      <dgm:prSet presAssocID="{9C576CBD-A51D-4F62-99E3-5E0EDC58CC02}" presName="LevelOneTextNode" presStyleLbl="node0" presStyleIdx="0" presStyleCnt="1" custScaleX="356606" custScaleY="417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222D4E6-3E6F-4F69-9F3A-CB8AC2CF9DCD}" type="pres">
      <dgm:prSet presAssocID="{9C576CBD-A51D-4F62-99E3-5E0EDC58CC02}" presName="level2hierChild" presStyleCnt="0"/>
      <dgm:spPr/>
    </dgm:pt>
  </dgm:ptLst>
  <dgm:cxnLst>
    <dgm:cxn modelId="{3FC4F1A3-0C42-4251-AA9C-F73571C7530E}" type="presOf" srcId="{E9BCF18E-0F35-4E66-BE75-666F5D729D6D}" destId="{1DB2C1FE-DCA2-4F38-BA2E-D6577DB307E6}" srcOrd="0" destOrd="0" presId="urn:microsoft.com/office/officeart/2005/8/layout/hierarchy2"/>
    <dgm:cxn modelId="{CC138861-1014-480A-BE7C-47CD7114E890}" type="presOf" srcId="{9C576CBD-A51D-4F62-99E3-5E0EDC58CC02}" destId="{2CA25947-9272-44F4-B258-2ACC86E4F36E}" srcOrd="0" destOrd="0" presId="urn:microsoft.com/office/officeart/2005/8/layout/hierarchy2"/>
    <dgm:cxn modelId="{F0F904E0-264B-4898-86DF-AB93FDFFA598}" srcId="{E9BCF18E-0F35-4E66-BE75-666F5D729D6D}" destId="{9C576CBD-A51D-4F62-99E3-5E0EDC58CC02}" srcOrd="0" destOrd="0" parTransId="{5490033C-8208-4292-B22D-31B6C4E12AEE}" sibTransId="{0F66EF5E-BC47-4C82-B0AA-28293AED6C49}"/>
    <dgm:cxn modelId="{8D1FB518-C762-44D7-B0B1-A80E8BBC93B2}" type="presParOf" srcId="{1DB2C1FE-DCA2-4F38-BA2E-D6577DB307E6}" destId="{E7559941-76C2-4CEB-BCB1-3006CD086702}" srcOrd="0" destOrd="0" presId="urn:microsoft.com/office/officeart/2005/8/layout/hierarchy2"/>
    <dgm:cxn modelId="{2397D41F-C26F-4189-AE25-937BEFDEFB96}" type="presParOf" srcId="{E7559941-76C2-4CEB-BCB1-3006CD086702}" destId="{2CA25947-9272-44F4-B258-2ACC86E4F36E}" srcOrd="0" destOrd="0" presId="urn:microsoft.com/office/officeart/2005/8/layout/hierarchy2"/>
    <dgm:cxn modelId="{813A809B-4FD1-4552-8DD0-94CBD801DE96}" type="presParOf" srcId="{E7559941-76C2-4CEB-BCB1-3006CD086702}" destId="{D222D4E6-3E6F-4F69-9F3A-CB8AC2CF9DC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13AAD7A-6EEA-4EF7-A5A5-6D8D2F74EC21}" type="doc">
      <dgm:prSet loTypeId="urn:microsoft.com/office/officeart/2005/8/layout/hierarchy2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3FD1236-CE83-4FD5-94F9-FF4D852A0213}">
      <dgm:prSet phldrT="[Текст]" custT="1"/>
      <dgm:spPr/>
      <dgm:t>
        <a:bodyPr/>
        <a:lstStyle/>
        <a:p>
          <a:r>
            <a:rPr lang="ru-RU" sz="3600" dirty="0" smtClean="0"/>
            <a:t>Ольга</a:t>
          </a:r>
        </a:p>
        <a:p>
          <a:r>
            <a:rPr lang="ru-RU" sz="3600" dirty="0" smtClean="0"/>
            <a:t>(945 – 969)</a:t>
          </a:r>
          <a:endParaRPr lang="ru-RU" sz="3600" dirty="0"/>
        </a:p>
      </dgm:t>
    </dgm:pt>
    <dgm:pt modelId="{214871B3-27C1-4BAE-A45C-ADAF0FA250D7}" type="parTrans" cxnId="{CDB603A8-9015-4323-AEA1-8D0418272288}">
      <dgm:prSet/>
      <dgm:spPr/>
      <dgm:t>
        <a:bodyPr/>
        <a:lstStyle/>
        <a:p>
          <a:endParaRPr lang="ru-RU"/>
        </a:p>
      </dgm:t>
    </dgm:pt>
    <dgm:pt modelId="{74F8A488-362A-45FF-BC47-CDC21A02FA70}" type="sibTrans" cxnId="{CDB603A8-9015-4323-AEA1-8D0418272288}">
      <dgm:prSet/>
      <dgm:spPr/>
      <dgm:t>
        <a:bodyPr/>
        <a:lstStyle/>
        <a:p>
          <a:endParaRPr lang="ru-RU"/>
        </a:p>
      </dgm:t>
    </dgm:pt>
    <dgm:pt modelId="{EDF16C4A-889F-47C9-9FB4-D7BAB1F3EB5A}">
      <dgm:prSet phldrT="[Текст]" custT="1"/>
      <dgm:spPr/>
      <dgm:t>
        <a:bodyPr/>
        <a:lstStyle/>
        <a:p>
          <a:r>
            <a:rPr lang="ru-RU" sz="2800" dirty="0" smtClean="0"/>
            <a:t>Жена князя Игоря, правила на Руси в период малолетства сына Святослава и во время его военных походов</a:t>
          </a:r>
          <a:endParaRPr lang="ru-RU" sz="2800" dirty="0"/>
        </a:p>
      </dgm:t>
    </dgm:pt>
    <dgm:pt modelId="{B1BACAE6-8FE8-4126-8CC0-78F5DE752984}" type="parTrans" cxnId="{FB7B0221-225C-42BA-87FD-20496936879F}">
      <dgm:prSet/>
      <dgm:spPr/>
      <dgm:t>
        <a:bodyPr/>
        <a:lstStyle/>
        <a:p>
          <a:endParaRPr lang="ru-RU" dirty="0"/>
        </a:p>
      </dgm:t>
    </dgm:pt>
    <dgm:pt modelId="{9EA3A89D-9F70-4440-84A6-7E6064238859}" type="sibTrans" cxnId="{FB7B0221-225C-42BA-87FD-20496936879F}">
      <dgm:prSet/>
      <dgm:spPr/>
      <dgm:t>
        <a:bodyPr/>
        <a:lstStyle/>
        <a:p>
          <a:endParaRPr lang="ru-RU"/>
        </a:p>
      </dgm:t>
    </dgm:pt>
    <dgm:pt modelId="{5D179153-D7A9-4A7F-8495-A6550BE74D2F}">
      <dgm:prSet phldrT="[Текст]" custT="1"/>
      <dgm:spPr/>
      <dgm:t>
        <a:bodyPr/>
        <a:lstStyle/>
        <a:p>
          <a:r>
            <a:rPr lang="ru-RU" sz="2800" dirty="0" smtClean="0"/>
            <a:t>В 957 г. Совершила поездку в Византию и приняла там христианство под именем Елена</a:t>
          </a:r>
          <a:endParaRPr lang="ru-RU" sz="2800" dirty="0"/>
        </a:p>
      </dgm:t>
    </dgm:pt>
    <dgm:pt modelId="{AD92CD98-E836-459D-93DD-24A5D0AA0405}" type="parTrans" cxnId="{9E858282-C4FB-4C58-9FEF-89346EEE0865}">
      <dgm:prSet/>
      <dgm:spPr/>
      <dgm:t>
        <a:bodyPr/>
        <a:lstStyle/>
        <a:p>
          <a:endParaRPr lang="ru-RU" dirty="0"/>
        </a:p>
      </dgm:t>
    </dgm:pt>
    <dgm:pt modelId="{BCF4601E-6075-4382-AF84-EF20C3D1A8B2}" type="sibTrans" cxnId="{9E858282-C4FB-4C58-9FEF-89346EEE0865}">
      <dgm:prSet/>
      <dgm:spPr/>
      <dgm:t>
        <a:bodyPr/>
        <a:lstStyle/>
        <a:p>
          <a:endParaRPr lang="ru-RU"/>
        </a:p>
      </dgm:t>
    </dgm:pt>
    <dgm:pt modelId="{01457828-73D2-4A38-9664-D0D85129575C}">
      <dgm:prSet custT="1"/>
      <dgm:spPr/>
      <dgm:t>
        <a:bodyPr/>
        <a:lstStyle/>
        <a:p>
          <a:r>
            <a:rPr lang="ru-RU" sz="2800" dirty="0" smtClean="0"/>
            <a:t>Впервые установила чёткий прядок сбора дани (полюдья) путём введения:                                                 - Уроков – определения точных размеров дани;                                       - Погостов – установления мест сбора дани</a:t>
          </a:r>
          <a:endParaRPr lang="ru-RU" sz="2800" dirty="0"/>
        </a:p>
      </dgm:t>
    </dgm:pt>
    <dgm:pt modelId="{4EBDF70D-0AF0-4F4F-B91B-231ADE611574}" type="parTrans" cxnId="{AEFCFB31-6B38-4E1B-9C41-9A7EF17461D0}">
      <dgm:prSet/>
      <dgm:spPr/>
      <dgm:t>
        <a:bodyPr/>
        <a:lstStyle/>
        <a:p>
          <a:endParaRPr lang="ru-RU" dirty="0"/>
        </a:p>
      </dgm:t>
    </dgm:pt>
    <dgm:pt modelId="{141129D6-9F3E-436E-B0D2-474C74E6EF20}" type="sibTrans" cxnId="{AEFCFB31-6B38-4E1B-9C41-9A7EF17461D0}">
      <dgm:prSet/>
      <dgm:spPr/>
      <dgm:t>
        <a:bodyPr/>
        <a:lstStyle/>
        <a:p>
          <a:endParaRPr lang="ru-RU"/>
        </a:p>
      </dgm:t>
    </dgm:pt>
    <dgm:pt modelId="{4718B139-49E8-4B65-B180-68692B1BE856}">
      <dgm:prSet custT="1"/>
      <dgm:spPr/>
      <dgm:t>
        <a:bodyPr/>
        <a:lstStyle/>
        <a:p>
          <a:r>
            <a:rPr lang="ru-RU" sz="2800" dirty="0" smtClean="0"/>
            <a:t>В 968 г.  Руководила защитой Киева от печенегов</a:t>
          </a:r>
          <a:endParaRPr lang="ru-RU" sz="2800" dirty="0"/>
        </a:p>
      </dgm:t>
    </dgm:pt>
    <dgm:pt modelId="{B344258E-9339-465A-A43A-C32E985CC0CC}" type="parTrans" cxnId="{3E40A31D-CEE8-4297-ABDA-13B3CE95A018}">
      <dgm:prSet/>
      <dgm:spPr/>
      <dgm:t>
        <a:bodyPr/>
        <a:lstStyle/>
        <a:p>
          <a:endParaRPr lang="ru-RU" dirty="0"/>
        </a:p>
      </dgm:t>
    </dgm:pt>
    <dgm:pt modelId="{E761964E-74F6-46D1-82C9-F038040AA11A}" type="sibTrans" cxnId="{3E40A31D-CEE8-4297-ABDA-13B3CE95A018}">
      <dgm:prSet/>
      <dgm:spPr/>
      <dgm:t>
        <a:bodyPr/>
        <a:lstStyle/>
        <a:p>
          <a:endParaRPr lang="ru-RU"/>
        </a:p>
      </dgm:t>
    </dgm:pt>
    <dgm:pt modelId="{43048041-1379-4391-B712-C72DED943732}" type="pres">
      <dgm:prSet presAssocID="{113AAD7A-6EEA-4EF7-A5A5-6D8D2F74EC2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8597902-321D-41DE-860E-C65A3E5B2F0C}" type="pres">
      <dgm:prSet presAssocID="{33FD1236-CE83-4FD5-94F9-FF4D852A0213}" presName="root1" presStyleCnt="0"/>
      <dgm:spPr/>
    </dgm:pt>
    <dgm:pt modelId="{8CADBFBF-A614-46D9-B095-1BFF075AE983}" type="pres">
      <dgm:prSet presAssocID="{33FD1236-CE83-4FD5-94F9-FF4D852A0213}" presName="LevelOneTextNode" presStyleLbl="node0" presStyleIdx="0" presStyleCnt="1" custScaleX="106050" custScaleY="135746" custLinFactNeighborX="-52594" custLinFactNeighborY="-25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A10CEAD-E9E9-43C1-8F55-0B32963867CA}" type="pres">
      <dgm:prSet presAssocID="{33FD1236-CE83-4FD5-94F9-FF4D852A0213}" presName="level2hierChild" presStyleCnt="0"/>
      <dgm:spPr/>
    </dgm:pt>
    <dgm:pt modelId="{03067427-596E-467B-B98F-4F0DD3C6B4BE}" type="pres">
      <dgm:prSet presAssocID="{B1BACAE6-8FE8-4126-8CC0-78F5DE752984}" presName="conn2-1" presStyleLbl="parChTrans1D2" presStyleIdx="0" presStyleCnt="4"/>
      <dgm:spPr/>
      <dgm:t>
        <a:bodyPr/>
        <a:lstStyle/>
        <a:p>
          <a:endParaRPr lang="ru-RU"/>
        </a:p>
      </dgm:t>
    </dgm:pt>
    <dgm:pt modelId="{E2F8135F-7777-4FA9-A541-7A92DAD26416}" type="pres">
      <dgm:prSet presAssocID="{B1BACAE6-8FE8-4126-8CC0-78F5DE752984}" presName="connTx" presStyleLbl="parChTrans1D2" presStyleIdx="0" presStyleCnt="4"/>
      <dgm:spPr/>
      <dgm:t>
        <a:bodyPr/>
        <a:lstStyle/>
        <a:p>
          <a:endParaRPr lang="ru-RU"/>
        </a:p>
      </dgm:t>
    </dgm:pt>
    <dgm:pt modelId="{854D2848-E910-4BC9-A560-477A91D5EAFC}" type="pres">
      <dgm:prSet presAssocID="{EDF16C4A-889F-47C9-9FB4-D7BAB1F3EB5A}" presName="root2" presStyleCnt="0"/>
      <dgm:spPr/>
    </dgm:pt>
    <dgm:pt modelId="{FD111789-D220-417C-A9B1-7642B6979E2F}" type="pres">
      <dgm:prSet presAssocID="{EDF16C4A-889F-47C9-9FB4-D7BAB1F3EB5A}" presName="LevelTwoTextNode" presStyleLbl="node2" presStyleIdx="0" presStyleCnt="4" custScaleX="256721" custScaleY="137626" custLinFactNeighborX="3093" custLinFactNeighborY="-531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CB4CE5-EB21-4064-A7D2-FA36D2ECC3A2}" type="pres">
      <dgm:prSet presAssocID="{EDF16C4A-889F-47C9-9FB4-D7BAB1F3EB5A}" presName="level3hierChild" presStyleCnt="0"/>
      <dgm:spPr/>
    </dgm:pt>
    <dgm:pt modelId="{201E9A04-48A6-4CAA-B3D5-14CE8E5423A3}" type="pres">
      <dgm:prSet presAssocID="{4EBDF70D-0AF0-4F4F-B91B-231ADE611574}" presName="conn2-1" presStyleLbl="parChTrans1D2" presStyleIdx="1" presStyleCnt="4"/>
      <dgm:spPr/>
      <dgm:t>
        <a:bodyPr/>
        <a:lstStyle/>
        <a:p>
          <a:endParaRPr lang="ru-RU"/>
        </a:p>
      </dgm:t>
    </dgm:pt>
    <dgm:pt modelId="{3AA8C0C2-C386-4186-A24D-BD9B5080A53B}" type="pres">
      <dgm:prSet presAssocID="{4EBDF70D-0AF0-4F4F-B91B-231ADE611574}" presName="connTx" presStyleLbl="parChTrans1D2" presStyleIdx="1" presStyleCnt="4"/>
      <dgm:spPr/>
      <dgm:t>
        <a:bodyPr/>
        <a:lstStyle/>
        <a:p>
          <a:endParaRPr lang="ru-RU"/>
        </a:p>
      </dgm:t>
    </dgm:pt>
    <dgm:pt modelId="{F53F744F-B895-458B-979F-5940DC5683BA}" type="pres">
      <dgm:prSet presAssocID="{01457828-73D2-4A38-9664-D0D85129575C}" presName="root2" presStyleCnt="0"/>
      <dgm:spPr/>
    </dgm:pt>
    <dgm:pt modelId="{949D1D2B-C3F8-4861-B1FA-F8D0155D8F42}" type="pres">
      <dgm:prSet presAssocID="{01457828-73D2-4A38-9664-D0D85129575C}" presName="LevelTwoTextNode" presStyleLbl="node2" presStyleIdx="1" presStyleCnt="4" custScaleX="256985" custScaleY="244819" custLinFactNeighborX="6515" custLinFactNeighborY="-441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D9B62A-825A-4FE6-80B8-1DE6FBC6F951}" type="pres">
      <dgm:prSet presAssocID="{01457828-73D2-4A38-9664-D0D85129575C}" presName="level3hierChild" presStyleCnt="0"/>
      <dgm:spPr/>
    </dgm:pt>
    <dgm:pt modelId="{585C4E0A-154A-459C-BC40-841B494B742D}" type="pres">
      <dgm:prSet presAssocID="{AD92CD98-E836-459D-93DD-24A5D0AA0405}" presName="conn2-1" presStyleLbl="parChTrans1D2" presStyleIdx="2" presStyleCnt="4"/>
      <dgm:spPr/>
      <dgm:t>
        <a:bodyPr/>
        <a:lstStyle/>
        <a:p>
          <a:endParaRPr lang="ru-RU"/>
        </a:p>
      </dgm:t>
    </dgm:pt>
    <dgm:pt modelId="{5B57FF3D-B115-4687-909E-CCE871F4985F}" type="pres">
      <dgm:prSet presAssocID="{AD92CD98-E836-459D-93DD-24A5D0AA0405}" presName="connTx" presStyleLbl="parChTrans1D2" presStyleIdx="2" presStyleCnt="4"/>
      <dgm:spPr/>
      <dgm:t>
        <a:bodyPr/>
        <a:lstStyle/>
        <a:p>
          <a:endParaRPr lang="ru-RU"/>
        </a:p>
      </dgm:t>
    </dgm:pt>
    <dgm:pt modelId="{B8B9248A-D28A-4585-80F4-A87421BD8804}" type="pres">
      <dgm:prSet presAssocID="{5D179153-D7A9-4A7F-8495-A6550BE74D2F}" presName="root2" presStyleCnt="0"/>
      <dgm:spPr/>
    </dgm:pt>
    <dgm:pt modelId="{74E4DFD1-077D-4D3C-BBFF-67A43831FF1F}" type="pres">
      <dgm:prSet presAssocID="{5D179153-D7A9-4A7F-8495-A6550BE74D2F}" presName="LevelTwoTextNode" presStyleLbl="node2" presStyleIdx="2" presStyleCnt="4" custScaleX="256736" custScaleY="129769" custLinFactNeighborX="6764" custLinFactNeighborY="68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D3EBAF-5C24-438F-BA79-F725193834F6}" type="pres">
      <dgm:prSet presAssocID="{5D179153-D7A9-4A7F-8495-A6550BE74D2F}" presName="level3hierChild" presStyleCnt="0"/>
      <dgm:spPr/>
    </dgm:pt>
    <dgm:pt modelId="{3426ACBC-E8EA-44D2-84A7-121B79BDDCFB}" type="pres">
      <dgm:prSet presAssocID="{B344258E-9339-465A-A43A-C32E985CC0CC}" presName="conn2-1" presStyleLbl="parChTrans1D2" presStyleIdx="3" presStyleCnt="4"/>
      <dgm:spPr/>
      <dgm:t>
        <a:bodyPr/>
        <a:lstStyle/>
        <a:p>
          <a:endParaRPr lang="ru-RU"/>
        </a:p>
      </dgm:t>
    </dgm:pt>
    <dgm:pt modelId="{F80DAA02-39DC-4D64-AD28-BBCAAD1C8C3D}" type="pres">
      <dgm:prSet presAssocID="{B344258E-9339-465A-A43A-C32E985CC0CC}" presName="connTx" presStyleLbl="parChTrans1D2" presStyleIdx="3" presStyleCnt="4"/>
      <dgm:spPr/>
      <dgm:t>
        <a:bodyPr/>
        <a:lstStyle/>
        <a:p>
          <a:endParaRPr lang="ru-RU"/>
        </a:p>
      </dgm:t>
    </dgm:pt>
    <dgm:pt modelId="{EC86355A-58E6-4BB0-9921-87A9875CB63F}" type="pres">
      <dgm:prSet presAssocID="{4718B139-49E8-4B65-B180-68692B1BE856}" presName="root2" presStyleCnt="0"/>
      <dgm:spPr/>
    </dgm:pt>
    <dgm:pt modelId="{7196AF86-962D-46AD-AB14-F01CCB3B84CD}" type="pres">
      <dgm:prSet presAssocID="{4718B139-49E8-4B65-B180-68692B1BE856}" presName="LevelTwoTextNode" presStyleLbl="node2" presStyleIdx="3" presStyleCnt="4" custFlipVert="0" custScaleX="259535" custScaleY="79309" custLinFactNeighborX="6665" custLinFactNeighborY="6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B3DD47F-1B81-4019-A37C-7B32FAE25A02}" type="pres">
      <dgm:prSet presAssocID="{4718B139-49E8-4B65-B180-68692B1BE856}" presName="level3hierChild" presStyleCnt="0"/>
      <dgm:spPr/>
    </dgm:pt>
  </dgm:ptLst>
  <dgm:cxnLst>
    <dgm:cxn modelId="{2B494C4B-AEB3-48D6-A215-E1D28D860696}" type="presOf" srcId="{33FD1236-CE83-4FD5-94F9-FF4D852A0213}" destId="{8CADBFBF-A614-46D9-B095-1BFF075AE983}" srcOrd="0" destOrd="0" presId="urn:microsoft.com/office/officeart/2005/8/layout/hierarchy2"/>
    <dgm:cxn modelId="{B53AE906-999F-4364-948C-5B9696F5323A}" type="presOf" srcId="{B344258E-9339-465A-A43A-C32E985CC0CC}" destId="{F80DAA02-39DC-4D64-AD28-BBCAAD1C8C3D}" srcOrd="1" destOrd="0" presId="urn:microsoft.com/office/officeart/2005/8/layout/hierarchy2"/>
    <dgm:cxn modelId="{7B56901D-00C6-4685-AEDD-069251C0176D}" type="presOf" srcId="{4EBDF70D-0AF0-4F4F-B91B-231ADE611574}" destId="{201E9A04-48A6-4CAA-B3D5-14CE8E5423A3}" srcOrd="0" destOrd="0" presId="urn:microsoft.com/office/officeart/2005/8/layout/hierarchy2"/>
    <dgm:cxn modelId="{C39DBAF3-D1E5-4809-9A00-07888AF5AB64}" type="presOf" srcId="{B1BACAE6-8FE8-4126-8CC0-78F5DE752984}" destId="{03067427-596E-467B-B98F-4F0DD3C6B4BE}" srcOrd="0" destOrd="0" presId="urn:microsoft.com/office/officeart/2005/8/layout/hierarchy2"/>
    <dgm:cxn modelId="{19E25D8F-F210-4026-9970-47AB08561211}" type="presOf" srcId="{B344258E-9339-465A-A43A-C32E985CC0CC}" destId="{3426ACBC-E8EA-44D2-84A7-121B79BDDCFB}" srcOrd="0" destOrd="0" presId="urn:microsoft.com/office/officeart/2005/8/layout/hierarchy2"/>
    <dgm:cxn modelId="{FB7B0221-225C-42BA-87FD-20496936879F}" srcId="{33FD1236-CE83-4FD5-94F9-FF4D852A0213}" destId="{EDF16C4A-889F-47C9-9FB4-D7BAB1F3EB5A}" srcOrd="0" destOrd="0" parTransId="{B1BACAE6-8FE8-4126-8CC0-78F5DE752984}" sibTransId="{9EA3A89D-9F70-4440-84A6-7E6064238859}"/>
    <dgm:cxn modelId="{45A3F369-55AA-454F-8987-7C3B3DA79999}" type="presOf" srcId="{AD92CD98-E836-459D-93DD-24A5D0AA0405}" destId="{5B57FF3D-B115-4687-909E-CCE871F4985F}" srcOrd="1" destOrd="0" presId="urn:microsoft.com/office/officeart/2005/8/layout/hierarchy2"/>
    <dgm:cxn modelId="{3E40A31D-CEE8-4297-ABDA-13B3CE95A018}" srcId="{33FD1236-CE83-4FD5-94F9-FF4D852A0213}" destId="{4718B139-49E8-4B65-B180-68692B1BE856}" srcOrd="3" destOrd="0" parTransId="{B344258E-9339-465A-A43A-C32E985CC0CC}" sibTransId="{E761964E-74F6-46D1-82C9-F038040AA11A}"/>
    <dgm:cxn modelId="{AEFCFB31-6B38-4E1B-9C41-9A7EF17461D0}" srcId="{33FD1236-CE83-4FD5-94F9-FF4D852A0213}" destId="{01457828-73D2-4A38-9664-D0D85129575C}" srcOrd="1" destOrd="0" parTransId="{4EBDF70D-0AF0-4F4F-B91B-231ADE611574}" sibTransId="{141129D6-9F3E-436E-B0D2-474C74E6EF20}"/>
    <dgm:cxn modelId="{CDB603A8-9015-4323-AEA1-8D0418272288}" srcId="{113AAD7A-6EEA-4EF7-A5A5-6D8D2F74EC21}" destId="{33FD1236-CE83-4FD5-94F9-FF4D852A0213}" srcOrd="0" destOrd="0" parTransId="{214871B3-27C1-4BAE-A45C-ADAF0FA250D7}" sibTransId="{74F8A488-362A-45FF-BC47-CDC21A02FA70}"/>
    <dgm:cxn modelId="{20AF6179-65F4-40FC-94A2-4CD7F7047EDA}" type="presOf" srcId="{EDF16C4A-889F-47C9-9FB4-D7BAB1F3EB5A}" destId="{FD111789-D220-417C-A9B1-7642B6979E2F}" srcOrd="0" destOrd="0" presId="urn:microsoft.com/office/officeart/2005/8/layout/hierarchy2"/>
    <dgm:cxn modelId="{44B0F610-FF2E-48A5-A6E8-4179513DB92E}" type="presOf" srcId="{AD92CD98-E836-459D-93DD-24A5D0AA0405}" destId="{585C4E0A-154A-459C-BC40-841B494B742D}" srcOrd="0" destOrd="0" presId="urn:microsoft.com/office/officeart/2005/8/layout/hierarchy2"/>
    <dgm:cxn modelId="{587732B9-CA60-4E8C-884D-43E04080F2BB}" type="presOf" srcId="{4718B139-49E8-4B65-B180-68692B1BE856}" destId="{7196AF86-962D-46AD-AB14-F01CCB3B84CD}" srcOrd="0" destOrd="0" presId="urn:microsoft.com/office/officeart/2005/8/layout/hierarchy2"/>
    <dgm:cxn modelId="{48255570-8C85-464F-B769-CF82D11211E6}" type="presOf" srcId="{4EBDF70D-0AF0-4F4F-B91B-231ADE611574}" destId="{3AA8C0C2-C386-4186-A24D-BD9B5080A53B}" srcOrd="1" destOrd="0" presId="urn:microsoft.com/office/officeart/2005/8/layout/hierarchy2"/>
    <dgm:cxn modelId="{40CC7A65-43D1-449D-8C08-295E724D8BB6}" type="presOf" srcId="{B1BACAE6-8FE8-4126-8CC0-78F5DE752984}" destId="{E2F8135F-7777-4FA9-A541-7A92DAD26416}" srcOrd="1" destOrd="0" presId="urn:microsoft.com/office/officeart/2005/8/layout/hierarchy2"/>
    <dgm:cxn modelId="{49BE788D-99E9-4EB2-AC14-DB8E3FE328FB}" type="presOf" srcId="{5D179153-D7A9-4A7F-8495-A6550BE74D2F}" destId="{74E4DFD1-077D-4D3C-BBFF-67A43831FF1F}" srcOrd="0" destOrd="0" presId="urn:microsoft.com/office/officeart/2005/8/layout/hierarchy2"/>
    <dgm:cxn modelId="{D490595C-37AE-4237-8745-45E26B830428}" type="presOf" srcId="{01457828-73D2-4A38-9664-D0D85129575C}" destId="{949D1D2B-C3F8-4861-B1FA-F8D0155D8F42}" srcOrd="0" destOrd="0" presId="urn:microsoft.com/office/officeart/2005/8/layout/hierarchy2"/>
    <dgm:cxn modelId="{9E858282-C4FB-4C58-9FEF-89346EEE0865}" srcId="{33FD1236-CE83-4FD5-94F9-FF4D852A0213}" destId="{5D179153-D7A9-4A7F-8495-A6550BE74D2F}" srcOrd="2" destOrd="0" parTransId="{AD92CD98-E836-459D-93DD-24A5D0AA0405}" sibTransId="{BCF4601E-6075-4382-AF84-EF20C3D1A8B2}"/>
    <dgm:cxn modelId="{E64D136A-FFE2-449E-AF97-42598B2CFD9B}" type="presOf" srcId="{113AAD7A-6EEA-4EF7-A5A5-6D8D2F74EC21}" destId="{43048041-1379-4391-B712-C72DED943732}" srcOrd="0" destOrd="0" presId="urn:microsoft.com/office/officeart/2005/8/layout/hierarchy2"/>
    <dgm:cxn modelId="{335EBF73-95A7-4EFC-ADAB-7207F50281B4}" type="presParOf" srcId="{43048041-1379-4391-B712-C72DED943732}" destId="{E8597902-321D-41DE-860E-C65A3E5B2F0C}" srcOrd="0" destOrd="0" presId="urn:microsoft.com/office/officeart/2005/8/layout/hierarchy2"/>
    <dgm:cxn modelId="{60FAADC7-F80B-41D4-98E8-47196F859FEF}" type="presParOf" srcId="{E8597902-321D-41DE-860E-C65A3E5B2F0C}" destId="{8CADBFBF-A614-46D9-B095-1BFF075AE983}" srcOrd="0" destOrd="0" presId="urn:microsoft.com/office/officeart/2005/8/layout/hierarchy2"/>
    <dgm:cxn modelId="{D9B8D441-D436-4B9D-907D-9F55257344D5}" type="presParOf" srcId="{E8597902-321D-41DE-860E-C65A3E5B2F0C}" destId="{8A10CEAD-E9E9-43C1-8F55-0B32963867CA}" srcOrd="1" destOrd="0" presId="urn:microsoft.com/office/officeart/2005/8/layout/hierarchy2"/>
    <dgm:cxn modelId="{70377DF7-D14A-46F1-8F7E-B562780B3A33}" type="presParOf" srcId="{8A10CEAD-E9E9-43C1-8F55-0B32963867CA}" destId="{03067427-596E-467B-B98F-4F0DD3C6B4BE}" srcOrd="0" destOrd="0" presId="urn:microsoft.com/office/officeart/2005/8/layout/hierarchy2"/>
    <dgm:cxn modelId="{CA824CA0-3013-45A9-9862-5A07D0208872}" type="presParOf" srcId="{03067427-596E-467B-B98F-4F0DD3C6B4BE}" destId="{E2F8135F-7777-4FA9-A541-7A92DAD26416}" srcOrd="0" destOrd="0" presId="urn:microsoft.com/office/officeart/2005/8/layout/hierarchy2"/>
    <dgm:cxn modelId="{D04B800C-6EC2-4CB9-A3BF-5608BC8CC013}" type="presParOf" srcId="{8A10CEAD-E9E9-43C1-8F55-0B32963867CA}" destId="{854D2848-E910-4BC9-A560-477A91D5EAFC}" srcOrd="1" destOrd="0" presId="urn:microsoft.com/office/officeart/2005/8/layout/hierarchy2"/>
    <dgm:cxn modelId="{0F4A64DA-9CB7-4D06-9166-C8BF8E104BBA}" type="presParOf" srcId="{854D2848-E910-4BC9-A560-477A91D5EAFC}" destId="{FD111789-D220-417C-A9B1-7642B6979E2F}" srcOrd="0" destOrd="0" presId="urn:microsoft.com/office/officeart/2005/8/layout/hierarchy2"/>
    <dgm:cxn modelId="{D4C0F9CE-7F10-4839-BB92-F9DC055EA30D}" type="presParOf" srcId="{854D2848-E910-4BC9-A560-477A91D5EAFC}" destId="{C3CB4CE5-EB21-4064-A7D2-FA36D2ECC3A2}" srcOrd="1" destOrd="0" presId="urn:microsoft.com/office/officeart/2005/8/layout/hierarchy2"/>
    <dgm:cxn modelId="{32669920-D6B2-4B9A-B5D8-E59726D167E9}" type="presParOf" srcId="{8A10CEAD-E9E9-43C1-8F55-0B32963867CA}" destId="{201E9A04-48A6-4CAA-B3D5-14CE8E5423A3}" srcOrd="2" destOrd="0" presId="urn:microsoft.com/office/officeart/2005/8/layout/hierarchy2"/>
    <dgm:cxn modelId="{0F7791F3-28E1-443F-AE52-97E8BC4AADCC}" type="presParOf" srcId="{201E9A04-48A6-4CAA-B3D5-14CE8E5423A3}" destId="{3AA8C0C2-C386-4186-A24D-BD9B5080A53B}" srcOrd="0" destOrd="0" presId="urn:microsoft.com/office/officeart/2005/8/layout/hierarchy2"/>
    <dgm:cxn modelId="{5F3D651E-F4FC-46A6-92DC-5F3DEC42288B}" type="presParOf" srcId="{8A10CEAD-E9E9-43C1-8F55-0B32963867CA}" destId="{F53F744F-B895-458B-979F-5940DC5683BA}" srcOrd="3" destOrd="0" presId="urn:microsoft.com/office/officeart/2005/8/layout/hierarchy2"/>
    <dgm:cxn modelId="{7F327B03-571B-4B9C-A43C-1A1032026FDA}" type="presParOf" srcId="{F53F744F-B895-458B-979F-5940DC5683BA}" destId="{949D1D2B-C3F8-4861-B1FA-F8D0155D8F42}" srcOrd="0" destOrd="0" presId="urn:microsoft.com/office/officeart/2005/8/layout/hierarchy2"/>
    <dgm:cxn modelId="{52FF0B3C-0827-4C3E-8C4D-85EB92823C2E}" type="presParOf" srcId="{F53F744F-B895-458B-979F-5940DC5683BA}" destId="{30D9B62A-825A-4FE6-80B8-1DE6FBC6F951}" srcOrd="1" destOrd="0" presId="urn:microsoft.com/office/officeart/2005/8/layout/hierarchy2"/>
    <dgm:cxn modelId="{392D0F6E-DEAA-48C4-9FB2-0F90BBA28B2C}" type="presParOf" srcId="{8A10CEAD-E9E9-43C1-8F55-0B32963867CA}" destId="{585C4E0A-154A-459C-BC40-841B494B742D}" srcOrd="4" destOrd="0" presId="urn:microsoft.com/office/officeart/2005/8/layout/hierarchy2"/>
    <dgm:cxn modelId="{DC1308E7-F6FE-43F5-B1F7-72379C9F947E}" type="presParOf" srcId="{585C4E0A-154A-459C-BC40-841B494B742D}" destId="{5B57FF3D-B115-4687-909E-CCE871F4985F}" srcOrd="0" destOrd="0" presId="urn:microsoft.com/office/officeart/2005/8/layout/hierarchy2"/>
    <dgm:cxn modelId="{F3D5B06D-2ABA-493C-8645-5CFC363540C6}" type="presParOf" srcId="{8A10CEAD-E9E9-43C1-8F55-0B32963867CA}" destId="{B8B9248A-D28A-4585-80F4-A87421BD8804}" srcOrd="5" destOrd="0" presId="urn:microsoft.com/office/officeart/2005/8/layout/hierarchy2"/>
    <dgm:cxn modelId="{764F890E-5E33-40A8-A223-1BAE527655E8}" type="presParOf" srcId="{B8B9248A-D28A-4585-80F4-A87421BD8804}" destId="{74E4DFD1-077D-4D3C-BBFF-67A43831FF1F}" srcOrd="0" destOrd="0" presId="urn:microsoft.com/office/officeart/2005/8/layout/hierarchy2"/>
    <dgm:cxn modelId="{E464FC6D-6EED-43CF-AB64-3814753E8C25}" type="presParOf" srcId="{B8B9248A-D28A-4585-80F4-A87421BD8804}" destId="{7ED3EBAF-5C24-438F-BA79-F725193834F6}" srcOrd="1" destOrd="0" presId="urn:microsoft.com/office/officeart/2005/8/layout/hierarchy2"/>
    <dgm:cxn modelId="{D809A894-9492-49F6-BC52-C6933C6E39CE}" type="presParOf" srcId="{8A10CEAD-E9E9-43C1-8F55-0B32963867CA}" destId="{3426ACBC-E8EA-44D2-84A7-121B79BDDCFB}" srcOrd="6" destOrd="0" presId="urn:microsoft.com/office/officeart/2005/8/layout/hierarchy2"/>
    <dgm:cxn modelId="{25BA6085-B097-481F-B262-ED092DB40828}" type="presParOf" srcId="{3426ACBC-E8EA-44D2-84A7-121B79BDDCFB}" destId="{F80DAA02-39DC-4D64-AD28-BBCAAD1C8C3D}" srcOrd="0" destOrd="0" presId="urn:microsoft.com/office/officeart/2005/8/layout/hierarchy2"/>
    <dgm:cxn modelId="{B16A63FD-683C-4C09-A6B7-F7874A6E7210}" type="presParOf" srcId="{8A10CEAD-E9E9-43C1-8F55-0B32963867CA}" destId="{EC86355A-58E6-4BB0-9921-87A9875CB63F}" srcOrd="7" destOrd="0" presId="urn:microsoft.com/office/officeart/2005/8/layout/hierarchy2"/>
    <dgm:cxn modelId="{9E6D0A56-BBF2-4C84-AA21-C02DA25AE0C4}" type="presParOf" srcId="{EC86355A-58E6-4BB0-9921-87A9875CB63F}" destId="{7196AF86-962D-46AD-AB14-F01CCB3B84CD}" srcOrd="0" destOrd="0" presId="urn:microsoft.com/office/officeart/2005/8/layout/hierarchy2"/>
    <dgm:cxn modelId="{2BA65B7F-1BED-4C6E-A5A7-3A15CDD68CFF}" type="presParOf" srcId="{EC86355A-58E6-4BB0-9921-87A9875CB63F}" destId="{5B3DD47F-1B81-4019-A37C-7B32FAE25A02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13AAD7A-6EEA-4EF7-A5A5-6D8D2F74EC21}" type="doc">
      <dgm:prSet loTypeId="urn:microsoft.com/office/officeart/2005/8/layout/hierarchy2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3FD1236-CE83-4FD5-94F9-FF4D852A0213}">
      <dgm:prSet phldrT="[Текст]" custT="1"/>
      <dgm:spPr/>
      <dgm:t>
        <a:bodyPr/>
        <a:lstStyle/>
        <a:p>
          <a:r>
            <a:rPr lang="ru-RU" sz="3600" dirty="0" smtClean="0"/>
            <a:t>Святослав </a:t>
          </a:r>
        </a:p>
        <a:p>
          <a:r>
            <a:rPr lang="ru-RU" sz="3600" dirty="0" smtClean="0"/>
            <a:t>(964 – 972)</a:t>
          </a:r>
          <a:endParaRPr lang="ru-RU" sz="3600" dirty="0"/>
        </a:p>
      </dgm:t>
    </dgm:pt>
    <dgm:pt modelId="{214871B3-27C1-4BAE-A45C-ADAF0FA250D7}" type="parTrans" cxnId="{CDB603A8-9015-4323-AEA1-8D0418272288}">
      <dgm:prSet/>
      <dgm:spPr/>
      <dgm:t>
        <a:bodyPr/>
        <a:lstStyle/>
        <a:p>
          <a:endParaRPr lang="ru-RU"/>
        </a:p>
      </dgm:t>
    </dgm:pt>
    <dgm:pt modelId="{74F8A488-362A-45FF-BC47-CDC21A02FA70}" type="sibTrans" cxnId="{CDB603A8-9015-4323-AEA1-8D0418272288}">
      <dgm:prSet/>
      <dgm:spPr/>
      <dgm:t>
        <a:bodyPr/>
        <a:lstStyle/>
        <a:p>
          <a:endParaRPr lang="ru-RU"/>
        </a:p>
      </dgm:t>
    </dgm:pt>
    <dgm:pt modelId="{EDF16C4A-889F-47C9-9FB4-D7BAB1F3EB5A}">
      <dgm:prSet phldrT="[Текст]" custT="1"/>
      <dgm:spPr/>
      <dgm:t>
        <a:bodyPr/>
        <a:lstStyle/>
        <a:p>
          <a:r>
            <a:rPr lang="ru-RU" sz="2800" dirty="0" smtClean="0"/>
            <a:t>Сын князя Игоря и княгини Ольги. Инициатор и руководитель многих военных походов</a:t>
          </a:r>
          <a:endParaRPr lang="ru-RU" sz="2800" dirty="0"/>
        </a:p>
      </dgm:t>
    </dgm:pt>
    <dgm:pt modelId="{B1BACAE6-8FE8-4126-8CC0-78F5DE752984}" type="parTrans" cxnId="{FB7B0221-225C-42BA-87FD-20496936879F}">
      <dgm:prSet/>
      <dgm:spPr/>
      <dgm:t>
        <a:bodyPr/>
        <a:lstStyle/>
        <a:p>
          <a:endParaRPr lang="ru-RU" dirty="0"/>
        </a:p>
      </dgm:t>
    </dgm:pt>
    <dgm:pt modelId="{9EA3A89D-9F70-4440-84A6-7E6064238859}" type="sibTrans" cxnId="{FB7B0221-225C-42BA-87FD-20496936879F}">
      <dgm:prSet/>
      <dgm:spPr/>
      <dgm:t>
        <a:bodyPr/>
        <a:lstStyle/>
        <a:p>
          <a:endParaRPr lang="ru-RU"/>
        </a:p>
      </dgm:t>
    </dgm:pt>
    <dgm:pt modelId="{5D179153-D7A9-4A7F-8495-A6550BE74D2F}">
      <dgm:prSet phldrT="[Текст]" custT="1"/>
      <dgm:spPr/>
      <dgm:t>
        <a:bodyPr/>
        <a:lstStyle/>
        <a:p>
          <a:r>
            <a:rPr lang="ru-RU" sz="2800" dirty="0" smtClean="0"/>
            <a:t>Совершил походы в Дунайскую Булгарию. В 968-969 гг. воевал с Византией</a:t>
          </a:r>
          <a:endParaRPr lang="ru-RU" sz="2800" dirty="0"/>
        </a:p>
      </dgm:t>
    </dgm:pt>
    <dgm:pt modelId="{AD92CD98-E836-459D-93DD-24A5D0AA0405}" type="parTrans" cxnId="{9E858282-C4FB-4C58-9FEF-89346EEE0865}">
      <dgm:prSet/>
      <dgm:spPr/>
      <dgm:t>
        <a:bodyPr/>
        <a:lstStyle/>
        <a:p>
          <a:endParaRPr lang="ru-RU" dirty="0"/>
        </a:p>
      </dgm:t>
    </dgm:pt>
    <dgm:pt modelId="{BCF4601E-6075-4382-AF84-EF20C3D1A8B2}" type="sibTrans" cxnId="{9E858282-C4FB-4C58-9FEF-89346EEE0865}">
      <dgm:prSet/>
      <dgm:spPr/>
      <dgm:t>
        <a:bodyPr/>
        <a:lstStyle/>
        <a:p>
          <a:endParaRPr lang="ru-RU"/>
        </a:p>
      </dgm:t>
    </dgm:pt>
    <dgm:pt modelId="{01457828-73D2-4A38-9664-D0D85129575C}">
      <dgm:prSet custT="1"/>
      <dgm:spPr/>
      <dgm:t>
        <a:bodyPr/>
        <a:lstStyle/>
        <a:p>
          <a:r>
            <a:rPr lang="ru-RU" sz="2800" dirty="0" smtClean="0"/>
            <a:t>Руководил разгромом Хазарского каганата и его столицы Итиль (965)</a:t>
          </a:r>
          <a:endParaRPr lang="ru-RU" sz="2800" dirty="0"/>
        </a:p>
      </dgm:t>
    </dgm:pt>
    <dgm:pt modelId="{4EBDF70D-0AF0-4F4F-B91B-231ADE611574}" type="parTrans" cxnId="{AEFCFB31-6B38-4E1B-9C41-9A7EF17461D0}">
      <dgm:prSet/>
      <dgm:spPr/>
      <dgm:t>
        <a:bodyPr/>
        <a:lstStyle/>
        <a:p>
          <a:endParaRPr lang="ru-RU" dirty="0"/>
        </a:p>
      </dgm:t>
    </dgm:pt>
    <dgm:pt modelId="{141129D6-9F3E-436E-B0D2-474C74E6EF20}" type="sibTrans" cxnId="{AEFCFB31-6B38-4E1B-9C41-9A7EF17461D0}">
      <dgm:prSet/>
      <dgm:spPr/>
      <dgm:t>
        <a:bodyPr/>
        <a:lstStyle/>
        <a:p>
          <a:endParaRPr lang="ru-RU"/>
        </a:p>
      </dgm:t>
    </dgm:pt>
    <dgm:pt modelId="{4718B139-49E8-4B65-B180-68692B1BE856}">
      <dgm:prSet custT="1"/>
      <dgm:spPr/>
      <dgm:t>
        <a:bodyPr/>
        <a:lstStyle/>
        <a:p>
          <a:r>
            <a:rPr lang="ru-RU" sz="2800" dirty="0" smtClean="0"/>
            <a:t>Возглавлял военные столкновения с печенегами (969-972)</a:t>
          </a:r>
          <a:endParaRPr lang="ru-RU" sz="2800" dirty="0"/>
        </a:p>
      </dgm:t>
    </dgm:pt>
    <dgm:pt modelId="{B344258E-9339-465A-A43A-C32E985CC0CC}" type="parTrans" cxnId="{3E40A31D-CEE8-4297-ABDA-13B3CE95A018}">
      <dgm:prSet/>
      <dgm:spPr/>
      <dgm:t>
        <a:bodyPr/>
        <a:lstStyle/>
        <a:p>
          <a:endParaRPr lang="ru-RU" dirty="0"/>
        </a:p>
      </dgm:t>
    </dgm:pt>
    <dgm:pt modelId="{E761964E-74F6-46D1-82C9-F038040AA11A}" type="sibTrans" cxnId="{3E40A31D-CEE8-4297-ABDA-13B3CE95A018}">
      <dgm:prSet/>
      <dgm:spPr/>
      <dgm:t>
        <a:bodyPr/>
        <a:lstStyle/>
        <a:p>
          <a:endParaRPr lang="ru-RU"/>
        </a:p>
      </dgm:t>
    </dgm:pt>
    <dgm:pt modelId="{BD09C456-9014-490F-897A-5E416BC10B52}">
      <dgm:prSet custT="1"/>
      <dgm:spPr/>
      <dgm:t>
        <a:bodyPr/>
        <a:lstStyle/>
        <a:p>
          <a:r>
            <a:rPr lang="ru-RU" sz="2800" dirty="0" smtClean="0"/>
            <a:t>Убит печенегами во время возвращения из Болгарии в     972 г.  </a:t>
          </a:r>
          <a:endParaRPr lang="ru-RU" sz="2800" dirty="0"/>
        </a:p>
      </dgm:t>
    </dgm:pt>
    <dgm:pt modelId="{632A27EE-F3EE-481A-B92E-6D3E1DF51CB8}" type="parTrans" cxnId="{877ECDF3-871E-44FE-8A86-17FBEED5ED22}">
      <dgm:prSet/>
      <dgm:spPr/>
      <dgm:t>
        <a:bodyPr/>
        <a:lstStyle/>
        <a:p>
          <a:endParaRPr lang="ru-RU"/>
        </a:p>
      </dgm:t>
    </dgm:pt>
    <dgm:pt modelId="{489BCD3A-ED73-4C01-939A-88B3C08C5D01}" type="sibTrans" cxnId="{877ECDF3-871E-44FE-8A86-17FBEED5ED22}">
      <dgm:prSet/>
      <dgm:spPr/>
      <dgm:t>
        <a:bodyPr/>
        <a:lstStyle/>
        <a:p>
          <a:endParaRPr lang="ru-RU"/>
        </a:p>
      </dgm:t>
    </dgm:pt>
    <dgm:pt modelId="{43048041-1379-4391-B712-C72DED943732}" type="pres">
      <dgm:prSet presAssocID="{113AAD7A-6EEA-4EF7-A5A5-6D8D2F74EC2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8597902-321D-41DE-860E-C65A3E5B2F0C}" type="pres">
      <dgm:prSet presAssocID="{33FD1236-CE83-4FD5-94F9-FF4D852A0213}" presName="root1" presStyleCnt="0"/>
      <dgm:spPr/>
    </dgm:pt>
    <dgm:pt modelId="{8CADBFBF-A614-46D9-B095-1BFF075AE983}" type="pres">
      <dgm:prSet presAssocID="{33FD1236-CE83-4FD5-94F9-FF4D852A0213}" presName="LevelOneTextNode" presStyleLbl="node0" presStyleIdx="0" presStyleCnt="1" custScaleX="111170" custLinFactNeighborX="-52594" custLinFactNeighborY="-25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A10CEAD-E9E9-43C1-8F55-0B32963867CA}" type="pres">
      <dgm:prSet presAssocID="{33FD1236-CE83-4FD5-94F9-FF4D852A0213}" presName="level2hierChild" presStyleCnt="0"/>
      <dgm:spPr/>
    </dgm:pt>
    <dgm:pt modelId="{03067427-596E-467B-B98F-4F0DD3C6B4BE}" type="pres">
      <dgm:prSet presAssocID="{B1BACAE6-8FE8-4126-8CC0-78F5DE752984}" presName="conn2-1" presStyleLbl="parChTrans1D2" presStyleIdx="0" presStyleCnt="5"/>
      <dgm:spPr/>
      <dgm:t>
        <a:bodyPr/>
        <a:lstStyle/>
        <a:p>
          <a:endParaRPr lang="ru-RU"/>
        </a:p>
      </dgm:t>
    </dgm:pt>
    <dgm:pt modelId="{E2F8135F-7777-4FA9-A541-7A92DAD26416}" type="pres">
      <dgm:prSet presAssocID="{B1BACAE6-8FE8-4126-8CC0-78F5DE752984}" presName="connTx" presStyleLbl="parChTrans1D2" presStyleIdx="0" presStyleCnt="5"/>
      <dgm:spPr/>
      <dgm:t>
        <a:bodyPr/>
        <a:lstStyle/>
        <a:p>
          <a:endParaRPr lang="ru-RU"/>
        </a:p>
      </dgm:t>
    </dgm:pt>
    <dgm:pt modelId="{854D2848-E910-4BC9-A560-477A91D5EAFC}" type="pres">
      <dgm:prSet presAssocID="{EDF16C4A-889F-47C9-9FB4-D7BAB1F3EB5A}" presName="root2" presStyleCnt="0"/>
      <dgm:spPr/>
    </dgm:pt>
    <dgm:pt modelId="{FD111789-D220-417C-A9B1-7642B6979E2F}" type="pres">
      <dgm:prSet presAssocID="{EDF16C4A-889F-47C9-9FB4-D7BAB1F3EB5A}" presName="LevelTwoTextNode" presStyleLbl="node2" presStyleIdx="0" presStyleCnt="5" custScaleX="23274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CB4CE5-EB21-4064-A7D2-FA36D2ECC3A2}" type="pres">
      <dgm:prSet presAssocID="{EDF16C4A-889F-47C9-9FB4-D7BAB1F3EB5A}" presName="level3hierChild" presStyleCnt="0"/>
      <dgm:spPr/>
    </dgm:pt>
    <dgm:pt modelId="{201E9A04-48A6-4CAA-B3D5-14CE8E5423A3}" type="pres">
      <dgm:prSet presAssocID="{4EBDF70D-0AF0-4F4F-B91B-231ADE611574}" presName="conn2-1" presStyleLbl="parChTrans1D2" presStyleIdx="1" presStyleCnt="5"/>
      <dgm:spPr/>
      <dgm:t>
        <a:bodyPr/>
        <a:lstStyle/>
        <a:p>
          <a:endParaRPr lang="ru-RU"/>
        </a:p>
      </dgm:t>
    </dgm:pt>
    <dgm:pt modelId="{3AA8C0C2-C386-4186-A24D-BD9B5080A53B}" type="pres">
      <dgm:prSet presAssocID="{4EBDF70D-0AF0-4F4F-B91B-231ADE611574}" presName="connTx" presStyleLbl="parChTrans1D2" presStyleIdx="1" presStyleCnt="5"/>
      <dgm:spPr/>
      <dgm:t>
        <a:bodyPr/>
        <a:lstStyle/>
        <a:p>
          <a:endParaRPr lang="ru-RU"/>
        </a:p>
      </dgm:t>
    </dgm:pt>
    <dgm:pt modelId="{F53F744F-B895-458B-979F-5940DC5683BA}" type="pres">
      <dgm:prSet presAssocID="{01457828-73D2-4A38-9664-D0D85129575C}" presName="root2" presStyleCnt="0"/>
      <dgm:spPr/>
    </dgm:pt>
    <dgm:pt modelId="{949D1D2B-C3F8-4861-B1FA-F8D0155D8F42}" type="pres">
      <dgm:prSet presAssocID="{01457828-73D2-4A38-9664-D0D85129575C}" presName="LevelTwoTextNode" presStyleLbl="node2" presStyleIdx="1" presStyleCnt="5" custScaleX="230083" custScaleY="873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D9B62A-825A-4FE6-80B8-1DE6FBC6F951}" type="pres">
      <dgm:prSet presAssocID="{01457828-73D2-4A38-9664-D0D85129575C}" presName="level3hierChild" presStyleCnt="0"/>
      <dgm:spPr/>
    </dgm:pt>
    <dgm:pt modelId="{585C4E0A-154A-459C-BC40-841B494B742D}" type="pres">
      <dgm:prSet presAssocID="{AD92CD98-E836-459D-93DD-24A5D0AA0405}" presName="conn2-1" presStyleLbl="parChTrans1D2" presStyleIdx="2" presStyleCnt="5"/>
      <dgm:spPr/>
      <dgm:t>
        <a:bodyPr/>
        <a:lstStyle/>
        <a:p>
          <a:endParaRPr lang="ru-RU"/>
        </a:p>
      </dgm:t>
    </dgm:pt>
    <dgm:pt modelId="{5B57FF3D-B115-4687-909E-CCE871F4985F}" type="pres">
      <dgm:prSet presAssocID="{AD92CD98-E836-459D-93DD-24A5D0AA0405}" presName="connTx" presStyleLbl="parChTrans1D2" presStyleIdx="2" presStyleCnt="5"/>
      <dgm:spPr/>
      <dgm:t>
        <a:bodyPr/>
        <a:lstStyle/>
        <a:p>
          <a:endParaRPr lang="ru-RU"/>
        </a:p>
      </dgm:t>
    </dgm:pt>
    <dgm:pt modelId="{B8B9248A-D28A-4585-80F4-A87421BD8804}" type="pres">
      <dgm:prSet presAssocID="{5D179153-D7A9-4A7F-8495-A6550BE74D2F}" presName="root2" presStyleCnt="0"/>
      <dgm:spPr/>
    </dgm:pt>
    <dgm:pt modelId="{74E4DFD1-077D-4D3C-BBFF-67A43831FF1F}" type="pres">
      <dgm:prSet presAssocID="{5D179153-D7A9-4A7F-8495-A6550BE74D2F}" presName="LevelTwoTextNode" presStyleLbl="node2" presStyleIdx="2" presStyleCnt="5" custScaleX="23064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D3EBAF-5C24-438F-BA79-F725193834F6}" type="pres">
      <dgm:prSet presAssocID="{5D179153-D7A9-4A7F-8495-A6550BE74D2F}" presName="level3hierChild" presStyleCnt="0"/>
      <dgm:spPr/>
    </dgm:pt>
    <dgm:pt modelId="{3426ACBC-E8EA-44D2-84A7-121B79BDDCFB}" type="pres">
      <dgm:prSet presAssocID="{B344258E-9339-465A-A43A-C32E985CC0CC}" presName="conn2-1" presStyleLbl="parChTrans1D2" presStyleIdx="3" presStyleCnt="5"/>
      <dgm:spPr/>
      <dgm:t>
        <a:bodyPr/>
        <a:lstStyle/>
        <a:p>
          <a:endParaRPr lang="ru-RU"/>
        </a:p>
      </dgm:t>
    </dgm:pt>
    <dgm:pt modelId="{F80DAA02-39DC-4D64-AD28-BBCAAD1C8C3D}" type="pres">
      <dgm:prSet presAssocID="{B344258E-9339-465A-A43A-C32E985CC0CC}" presName="connTx" presStyleLbl="parChTrans1D2" presStyleIdx="3" presStyleCnt="5"/>
      <dgm:spPr/>
      <dgm:t>
        <a:bodyPr/>
        <a:lstStyle/>
        <a:p>
          <a:endParaRPr lang="ru-RU"/>
        </a:p>
      </dgm:t>
    </dgm:pt>
    <dgm:pt modelId="{EC86355A-58E6-4BB0-9921-87A9875CB63F}" type="pres">
      <dgm:prSet presAssocID="{4718B139-49E8-4B65-B180-68692B1BE856}" presName="root2" presStyleCnt="0"/>
      <dgm:spPr/>
    </dgm:pt>
    <dgm:pt modelId="{7196AF86-962D-46AD-AB14-F01CCB3B84CD}" type="pres">
      <dgm:prSet presAssocID="{4718B139-49E8-4B65-B180-68692B1BE856}" presName="LevelTwoTextNode" presStyleLbl="node2" presStyleIdx="3" presStyleCnt="5" custScaleX="2281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B3DD47F-1B81-4019-A37C-7B32FAE25A02}" type="pres">
      <dgm:prSet presAssocID="{4718B139-49E8-4B65-B180-68692B1BE856}" presName="level3hierChild" presStyleCnt="0"/>
      <dgm:spPr/>
    </dgm:pt>
    <dgm:pt modelId="{0927A429-518F-4AD6-8CC7-FAEF3F5E225C}" type="pres">
      <dgm:prSet presAssocID="{632A27EE-F3EE-481A-B92E-6D3E1DF51CB8}" presName="conn2-1" presStyleLbl="parChTrans1D2" presStyleIdx="4" presStyleCnt="5"/>
      <dgm:spPr/>
      <dgm:t>
        <a:bodyPr/>
        <a:lstStyle/>
        <a:p>
          <a:endParaRPr lang="ru-RU"/>
        </a:p>
      </dgm:t>
    </dgm:pt>
    <dgm:pt modelId="{754FEA93-7925-4613-A021-18D053DDE4C8}" type="pres">
      <dgm:prSet presAssocID="{632A27EE-F3EE-481A-B92E-6D3E1DF51CB8}" presName="connTx" presStyleLbl="parChTrans1D2" presStyleIdx="4" presStyleCnt="5"/>
      <dgm:spPr/>
      <dgm:t>
        <a:bodyPr/>
        <a:lstStyle/>
        <a:p>
          <a:endParaRPr lang="ru-RU"/>
        </a:p>
      </dgm:t>
    </dgm:pt>
    <dgm:pt modelId="{53468F01-6D19-4F57-B3A5-FE9596E2F91F}" type="pres">
      <dgm:prSet presAssocID="{BD09C456-9014-490F-897A-5E416BC10B52}" presName="root2" presStyleCnt="0"/>
      <dgm:spPr/>
    </dgm:pt>
    <dgm:pt modelId="{ACCBE557-C0DE-47BF-B331-59C768AD2018}" type="pres">
      <dgm:prSet presAssocID="{BD09C456-9014-490F-897A-5E416BC10B52}" presName="LevelTwoTextNode" presStyleLbl="node2" presStyleIdx="4" presStyleCnt="5" custScaleX="2265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86AFC7A-7E55-493A-A5B2-EE391C4D0868}" type="pres">
      <dgm:prSet presAssocID="{BD09C456-9014-490F-897A-5E416BC10B52}" presName="level3hierChild" presStyleCnt="0"/>
      <dgm:spPr/>
    </dgm:pt>
  </dgm:ptLst>
  <dgm:cxnLst>
    <dgm:cxn modelId="{63BCBBD6-0F9D-4B64-BE91-CC2DC915E3DB}" type="presOf" srcId="{AD92CD98-E836-459D-93DD-24A5D0AA0405}" destId="{585C4E0A-154A-459C-BC40-841B494B742D}" srcOrd="0" destOrd="0" presId="urn:microsoft.com/office/officeart/2005/8/layout/hierarchy2"/>
    <dgm:cxn modelId="{A1F277ED-B1ED-4D47-8A49-EA0C52CB3D75}" type="presOf" srcId="{4EBDF70D-0AF0-4F4F-B91B-231ADE611574}" destId="{3AA8C0C2-C386-4186-A24D-BD9B5080A53B}" srcOrd="1" destOrd="0" presId="urn:microsoft.com/office/officeart/2005/8/layout/hierarchy2"/>
    <dgm:cxn modelId="{ADE6849A-4A38-44DE-8FCB-075261E2699C}" type="presOf" srcId="{632A27EE-F3EE-481A-B92E-6D3E1DF51CB8}" destId="{754FEA93-7925-4613-A021-18D053DDE4C8}" srcOrd="1" destOrd="0" presId="urn:microsoft.com/office/officeart/2005/8/layout/hierarchy2"/>
    <dgm:cxn modelId="{877ECDF3-871E-44FE-8A86-17FBEED5ED22}" srcId="{33FD1236-CE83-4FD5-94F9-FF4D852A0213}" destId="{BD09C456-9014-490F-897A-5E416BC10B52}" srcOrd="4" destOrd="0" parTransId="{632A27EE-F3EE-481A-B92E-6D3E1DF51CB8}" sibTransId="{489BCD3A-ED73-4C01-939A-88B3C08C5D01}"/>
    <dgm:cxn modelId="{98D5D89E-C96D-49D3-BB7C-EA229AF48C09}" type="presOf" srcId="{B1BACAE6-8FE8-4126-8CC0-78F5DE752984}" destId="{E2F8135F-7777-4FA9-A541-7A92DAD26416}" srcOrd="1" destOrd="0" presId="urn:microsoft.com/office/officeart/2005/8/layout/hierarchy2"/>
    <dgm:cxn modelId="{9E858282-C4FB-4C58-9FEF-89346EEE0865}" srcId="{33FD1236-CE83-4FD5-94F9-FF4D852A0213}" destId="{5D179153-D7A9-4A7F-8495-A6550BE74D2F}" srcOrd="2" destOrd="0" parTransId="{AD92CD98-E836-459D-93DD-24A5D0AA0405}" sibTransId="{BCF4601E-6075-4382-AF84-EF20C3D1A8B2}"/>
    <dgm:cxn modelId="{4AE04262-5FF3-4F5F-B1CB-9EA06E09BECC}" type="presOf" srcId="{33FD1236-CE83-4FD5-94F9-FF4D852A0213}" destId="{8CADBFBF-A614-46D9-B095-1BFF075AE983}" srcOrd="0" destOrd="0" presId="urn:microsoft.com/office/officeart/2005/8/layout/hierarchy2"/>
    <dgm:cxn modelId="{2AF0E979-9D9E-4078-A931-CD8BD0CAA1AE}" type="presOf" srcId="{01457828-73D2-4A38-9664-D0D85129575C}" destId="{949D1D2B-C3F8-4861-B1FA-F8D0155D8F42}" srcOrd="0" destOrd="0" presId="urn:microsoft.com/office/officeart/2005/8/layout/hierarchy2"/>
    <dgm:cxn modelId="{BF5F29F4-CEDA-4BDF-9DAD-767C155C46C4}" type="presOf" srcId="{EDF16C4A-889F-47C9-9FB4-D7BAB1F3EB5A}" destId="{FD111789-D220-417C-A9B1-7642B6979E2F}" srcOrd="0" destOrd="0" presId="urn:microsoft.com/office/officeart/2005/8/layout/hierarchy2"/>
    <dgm:cxn modelId="{CDB603A8-9015-4323-AEA1-8D0418272288}" srcId="{113AAD7A-6EEA-4EF7-A5A5-6D8D2F74EC21}" destId="{33FD1236-CE83-4FD5-94F9-FF4D852A0213}" srcOrd="0" destOrd="0" parTransId="{214871B3-27C1-4BAE-A45C-ADAF0FA250D7}" sibTransId="{74F8A488-362A-45FF-BC47-CDC21A02FA70}"/>
    <dgm:cxn modelId="{C9AD50AA-392C-4138-9681-44000E1B49EB}" type="presOf" srcId="{B344258E-9339-465A-A43A-C32E985CC0CC}" destId="{3426ACBC-E8EA-44D2-84A7-121B79BDDCFB}" srcOrd="0" destOrd="0" presId="urn:microsoft.com/office/officeart/2005/8/layout/hierarchy2"/>
    <dgm:cxn modelId="{32FABED5-AAC2-4100-864F-C0628940349E}" type="presOf" srcId="{AD92CD98-E836-459D-93DD-24A5D0AA0405}" destId="{5B57FF3D-B115-4687-909E-CCE871F4985F}" srcOrd="1" destOrd="0" presId="urn:microsoft.com/office/officeart/2005/8/layout/hierarchy2"/>
    <dgm:cxn modelId="{3E40A31D-CEE8-4297-ABDA-13B3CE95A018}" srcId="{33FD1236-CE83-4FD5-94F9-FF4D852A0213}" destId="{4718B139-49E8-4B65-B180-68692B1BE856}" srcOrd="3" destOrd="0" parTransId="{B344258E-9339-465A-A43A-C32E985CC0CC}" sibTransId="{E761964E-74F6-46D1-82C9-F038040AA11A}"/>
    <dgm:cxn modelId="{AEFCFB31-6B38-4E1B-9C41-9A7EF17461D0}" srcId="{33FD1236-CE83-4FD5-94F9-FF4D852A0213}" destId="{01457828-73D2-4A38-9664-D0D85129575C}" srcOrd="1" destOrd="0" parTransId="{4EBDF70D-0AF0-4F4F-B91B-231ADE611574}" sibTransId="{141129D6-9F3E-436E-B0D2-474C74E6EF20}"/>
    <dgm:cxn modelId="{D4A985BC-15AC-4BA4-B851-CCFA46C83815}" type="presOf" srcId="{4EBDF70D-0AF0-4F4F-B91B-231ADE611574}" destId="{201E9A04-48A6-4CAA-B3D5-14CE8E5423A3}" srcOrd="0" destOrd="0" presId="urn:microsoft.com/office/officeart/2005/8/layout/hierarchy2"/>
    <dgm:cxn modelId="{3F479589-6B81-4CE3-8396-8F27968FA07F}" type="presOf" srcId="{113AAD7A-6EEA-4EF7-A5A5-6D8D2F74EC21}" destId="{43048041-1379-4391-B712-C72DED943732}" srcOrd="0" destOrd="0" presId="urn:microsoft.com/office/officeart/2005/8/layout/hierarchy2"/>
    <dgm:cxn modelId="{7FC6C0E6-D825-4A99-856D-399A8469EEFA}" type="presOf" srcId="{5D179153-D7A9-4A7F-8495-A6550BE74D2F}" destId="{74E4DFD1-077D-4D3C-BBFF-67A43831FF1F}" srcOrd="0" destOrd="0" presId="urn:microsoft.com/office/officeart/2005/8/layout/hierarchy2"/>
    <dgm:cxn modelId="{CB28B497-6B63-432B-BF36-8EF375913D1C}" type="presOf" srcId="{B344258E-9339-465A-A43A-C32E985CC0CC}" destId="{F80DAA02-39DC-4D64-AD28-BBCAAD1C8C3D}" srcOrd="1" destOrd="0" presId="urn:microsoft.com/office/officeart/2005/8/layout/hierarchy2"/>
    <dgm:cxn modelId="{7BE14ACF-B68F-4693-B67A-8DB4E62A9DE3}" type="presOf" srcId="{632A27EE-F3EE-481A-B92E-6D3E1DF51CB8}" destId="{0927A429-518F-4AD6-8CC7-FAEF3F5E225C}" srcOrd="0" destOrd="0" presId="urn:microsoft.com/office/officeart/2005/8/layout/hierarchy2"/>
    <dgm:cxn modelId="{18CB25EB-71E2-4AB6-80DD-02A97D46419E}" type="presOf" srcId="{B1BACAE6-8FE8-4126-8CC0-78F5DE752984}" destId="{03067427-596E-467B-B98F-4F0DD3C6B4BE}" srcOrd="0" destOrd="0" presId="urn:microsoft.com/office/officeart/2005/8/layout/hierarchy2"/>
    <dgm:cxn modelId="{FB7B0221-225C-42BA-87FD-20496936879F}" srcId="{33FD1236-CE83-4FD5-94F9-FF4D852A0213}" destId="{EDF16C4A-889F-47C9-9FB4-D7BAB1F3EB5A}" srcOrd="0" destOrd="0" parTransId="{B1BACAE6-8FE8-4126-8CC0-78F5DE752984}" sibTransId="{9EA3A89D-9F70-4440-84A6-7E6064238859}"/>
    <dgm:cxn modelId="{D24959AA-7738-4AB8-A7DE-079CABC5C637}" type="presOf" srcId="{4718B139-49E8-4B65-B180-68692B1BE856}" destId="{7196AF86-962D-46AD-AB14-F01CCB3B84CD}" srcOrd="0" destOrd="0" presId="urn:microsoft.com/office/officeart/2005/8/layout/hierarchy2"/>
    <dgm:cxn modelId="{C6BE2D8B-F3CB-4ADE-B54E-98601A344AB4}" type="presOf" srcId="{BD09C456-9014-490F-897A-5E416BC10B52}" destId="{ACCBE557-C0DE-47BF-B331-59C768AD2018}" srcOrd="0" destOrd="0" presId="urn:microsoft.com/office/officeart/2005/8/layout/hierarchy2"/>
    <dgm:cxn modelId="{1B7BDF18-6EB6-4A22-A92D-5B369F49E4E9}" type="presParOf" srcId="{43048041-1379-4391-B712-C72DED943732}" destId="{E8597902-321D-41DE-860E-C65A3E5B2F0C}" srcOrd="0" destOrd="0" presId="urn:microsoft.com/office/officeart/2005/8/layout/hierarchy2"/>
    <dgm:cxn modelId="{A83C499E-E92D-45E7-81D4-A265EB41A2E3}" type="presParOf" srcId="{E8597902-321D-41DE-860E-C65A3E5B2F0C}" destId="{8CADBFBF-A614-46D9-B095-1BFF075AE983}" srcOrd="0" destOrd="0" presId="urn:microsoft.com/office/officeart/2005/8/layout/hierarchy2"/>
    <dgm:cxn modelId="{FA9872EA-583E-4E1C-8FBF-3DCED916F4E5}" type="presParOf" srcId="{E8597902-321D-41DE-860E-C65A3E5B2F0C}" destId="{8A10CEAD-E9E9-43C1-8F55-0B32963867CA}" srcOrd="1" destOrd="0" presId="urn:microsoft.com/office/officeart/2005/8/layout/hierarchy2"/>
    <dgm:cxn modelId="{2771A244-D281-4679-BEEA-48C08758FC27}" type="presParOf" srcId="{8A10CEAD-E9E9-43C1-8F55-0B32963867CA}" destId="{03067427-596E-467B-B98F-4F0DD3C6B4BE}" srcOrd="0" destOrd="0" presId="urn:microsoft.com/office/officeart/2005/8/layout/hierarchy2"/>
    <dgm:cxn modelId="{E82D9546-0F35-4EBE-A5A8-5AE429AC958B}" type="presParOf" srcId="{03067427-596E-467B-B98F-4F0DD3C6B4BE}" destId="{E2F8135F-7777-4FA9-A541-7A92DAD26416}" srcOrd="0" destOrd="0" presId="urn:microsoft.com/office/officeart/2005/8/layout/hierarchy2"/>
    <dgm:cxn modelId="{F0558212-132E-4DA5-8E02-DC0BCB28D846}" type="presParOf" srcId="{8A10CEAD-E9E9-43C1-8F55-0B32963867CA}" destId="{854D2848-E910-4BC9-A560-477A91D5EAFC}" srcOrd="1" destOrd="0" presId="urn:microsoft.com/office/officeart/2005/8/layout/hierarchy2"/>
    <dgm:cxn modelId="{7B92AE49-2AC3-4ED7-ABF0-57BEDBA2EAA2}" type="presParOf" srcId="{854D2848-E910-4BC9-A560-477A91D5EAFC}" destId="{FD111789-D220-417C-A9B1-7642B6979E2F}" srcOrd="0" destOrd="0" presId="urn:microsoft.com/office/officeart/2005/8/layout/hierarchy2"/>
    <dgm:cxn modelId="{4943CF5A-9D54-44A2-82BD-77725F6065E3}" type="presParOf" srcId="{854D2848-E910-4BC9-A560-477A91D5EAFC}" destId="{C3CB4CE5-EB21-4064-A7D2-FA36D2ECC3A2}" srcOrd="1" destOrd="0" presId="urn:microsoft.com/office/officeart/2005/8/layout/hierarchy2"/>
    <dgm:cxn modelId="{BE71EC17-D414-4E38-A92D-D6B5C30D6258}" type="presParOf" srcId="{8A10CEAD-E9E9-43C1-8F55-0B32963867CA}" destId="{201E9A04-48A6-4CAA-B3D5-14CE8E5423A3}" srcOrd="2" destOrd="0" presId="urn:microsoft.com/office/officeart/2005/8/layout/hierarchy2"/>
    <dgm:cxn modelId="{7330E03E-1C2B-4F1A-AB87-51B1274F51E9}" type="presParOf" srcId="{201E9A04-48A6-4CAA-B3D5-14CE8E5423A3}" destId="{3AA8C0C2-C386-4186-A24D-BD9B5080A53B}" srcOrd="0" destOrd="0" presId="urn:microsoft.com/office/officeart/2005/8/layout/hierarchy2"/>
    <dgm:cxn modelId="{11980B2A-329E-41EB-B6B4-FC4DAEB7E29B}" type="presParOf" srcId="{8A10CEAD-E9E9-43C1-8F55-0B32963867CA}" destId="{F53F744F-B895-458B-979F-5940DC5683BA}" srcOrd="3" destOrd="0" presId="urn:microsoft.com/office/officeart/2005/8/layout/hierarchy2"/>
    <dgm:cxn modelId="{A5B8D29A-2BD4-4E49-ADF2-EC0731BC9683}" type="presParOf" srcId="{F53F744F-B895-458B-979F-5940DC5683BA}" destId="{949D1D2B-C3F8-4861-B1FA-F8D0155D8F42}" srcOrd="0" destOrd="0" presId="urn:microsoft.com/office/officeart/2005/8/layout/hierarchy2"/>
    <dgm:cxn modelId="{1DFD86AB-A20B-4C9B-ACE8-64A77F5A601E}" type="presParOf" srcId="{F53F744F-B895-458B-979F-5940DC5683BA}" destId="{30D9B62A-825A-4FE6-80B8-1DE6FBC6F951}" srcOrd="1" destOrd="0" presId="urn:microsoft.com/office/officeart/2005/8/layout/hierarchy2"/>
    <dgm:cxn modelId="{7E6E33F0-FD24-432C-81B3-9825669A9795}" type="presParOf" srcId="{8A10CEAD-E9E9-43C1-8F55-0B32963867CA}" destId="{585C4E0A-154A-459C-BC40-841B494B742D}" srcOrd="4" destOrd="0" presId="urn:microsoft.com/office/officeart/2005/8/layout/hierarchy2"/>
    <dgm:cxn modelId="{4DD27EA8-205C-414C-89B2-CAC89AFE9DF2}" type="presParOf" srcId="{585C4E0A-154A-459C-BC40-841B494B742D}" destId="{5B57FF3D-B115-4687-909E-CCE871F4985F}" srcOrd="0" destOrd="0" presId="urn:microsoft.com/office/officeart/2005/8/layout/hierarchy2"/>
    <dgm:cxn modelId="{08FCAC71-9AB2-4CE4-939F-9F332E284569}" type="presParOf" srcId="{8A10CEAD-E9E9-43C1-8F55-0B32963867CA}" destId="{B8B9248A-D28A-4585-80F4-A87421BD8804}" srcOrd="5" destOrd="0" presId="urn:microsoft.com/office/officeart/2005/8/layout/hierarchy2"/>
    <dgm:cxn modelId="{9E42CD00-88BF-4607-B232-C2689C80BC95}" type="presParOf" srcId="{B8B9248A-D28A-4585-80F4-A87421BD8804}" destId="{74E4DFD1-077D-4D3C-BBFF-67A43831FF1F}" srcOrd="0" destOrd="0" presId="urn:microsoft.com/office/officeart/2005/8/layout/hierarchy2"/>
    <dgm:cxn modelId="{EFDB9707-6975-4C57-B4E9-3E6600860D03}" type="presParOf" srcId="{B8B9248A-D28A-4585-80F4-A87421BD8804}" destId="{7ED3EBAF-5C24-438F-BA79-F725193834F6}" srcOrd="1" destOrd="0" presId="urn:microsoft.com/office/officeart/2005/8/layout/hierarchy2"/>
    <dgm:cxn modelId="{D3665B00-0C48-445D-99B0-0F6BBC5E0CAA}" type="presParOf" srcId="{8A10CEAD-E9E9-43C1-8F55-0B32963867CA}" destId="{3426ACBC-E8EA-44D2-84A7-121B79BDDCFB}" srcOrd="6" destOrd="0" presId="urn:microsoft.com/office/officeart/2005/8/layout/hierarchy2"/>
    <dgm:cxn modelId="{C0FC690C-E4C5-4EEA-8727-BBBF367EF830}" type="presParOf" srcId="{3426ACBC-E8EA-44D2-84A7-121B79BDDCFB}" destId="{F80DAA02-39DC-4D64-AD28-BBCAAD1C8C3D}" srcOrd="0" destOrd="0" presId="urn:microsoft.com/office/officeart/2005/8/layout/hierarchy2"/>
    <dgm:cxn modelId="{E855779C-F3D8-4E10-A8B3-20FA2F60B415}" type="presParOf" srcId="{8A10CEAD-E9E9-43C1-8F55-0B32963867CA}" destId="{EC86355A-58E6-4BB0-9921-87A9875CB63F}" srcOrd="7" destOrd="0" presId="urn:microsoft.com/office/officeart/2005/8/layout/hierarchy2"/>
    <dgm:cxn modelId="{D189EB35-7506-4C4C-9078-F489D0216381}" type="presParOf" srcId="{EC86355A-58E6-4BB0-9921-87A9875CB63F}" destId="{7196AF86-962D-46AD-AB14-F01CCB3B84CD}" srcOrd="0" destOrd="0" presId="urn:microsoft.com/office/officeart/2005/8/layout/hierarchy2"/>
    <dgm:cxn modelId="{1053CC68-2D5B-40F1-A67D-5AD7A69B088E}" type="presParOf" srcId="{EC86355A-58E6-4BB0-9921-87A9875CB63F}" destId="{5B3DD47F-1B81-4019-A37C-7B32FAE25A02}" srcOrd="1" destOrd="0" presId="urn:microsoft.com/office/officeart/2005/8/layout/hierarchy2"/>
    <dgm:cxn modelId="{CE7A0979-F4C7-4435-8BF9-61325497058C}" type="presParOf" srcId="{8A10CEAD-E9E9-43C1-8F55-0B32963867CA}" destId="{0927A429-518F-4AD6-8CC7-FAEF3F5E225C}" srcOrd="8" destOrd="0" presId="urn:microsoft.com/office/officeart/2005/8/layout/hierarchy2"/>
    <dgm:cxn modelId="{DF4970A1-8DC9-4C42-B4A2-3F6EED3BCFAC}" type="presParOf" srcId="{0927A429-518F-4AD6-8CC7-FAEF3F5E225C}" destId="{754FEA93-7925-4613-A021-18D053DDE4C8}" srcOrd="0" destOrd="0" presId="urn:microsoft.com/office/officeart/2005/8/layout/hierarchy2"/>
    <dgm:cxn modelId="{8923D22F-EC2E-416A-BFFC-536F23EFEEAD}" type="presParOf" srcId="{8A10CEAD-E9E9-43C1-8F55-0B32963867CA}" destId="{53468F01-6D19-4F57-B3A5-FE9596E2F91F}" srcOrd="9" destOrd="0" presId="urn:microsoft.com/office/officeart/2005/8/layout/hierarchy2"/>
    <dgm:cxn modelId="{4214D0D9-DD90-43AB-99EF-DFB0EB8FD517}" type="presParOf" srcId="{53468F01-6D19-4F57-B3A5-FE9596E2F91F}" destId="{ACCBE557-C0DE-47BF-B331-59C768AD2018}" srcOrd="0" destOrd="0" presId="urn:microsoft.com/office/officeart/2005/8/layout/hierarchy2"/>
    <dgm:cxn modelId="{908EC037-287C-4593-89D9-44922BF4CAB9}" type="presParOf" srcId="{53468F01-6D19-4F57-B3A5-FE9596E2F91F}" destId="{F86AFC7A-7E55-493A-A5B2-EE391C4D0868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13AAD7A-6EEA-4EF7-A5A5-6D8D2F74EC21}" type="doc">
      <dgm:prSet loTypeId="urn:microsoft.com/office/officeart/2005/8/layout/hierarchy2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3FD1236-CE83-4FD5-94F9-FF4D852A0213}">
      <dgm:prSet phldrT="[Текст]" custT="1"/>
      <dgm:spPr/>
      <dgm:t>
        <a:bodyPr/>
        <a:lstStyle/>
        <a:p>
          <a:r>
            <a:rPr lang="ru-RU" sz="3600" dirty="0" smtClean="0"/>
            <a:t>Владимир </a:t>
          </a:r>
          <a:r>
            <a:rPr lang="en-US" sz="3600" dirty="0" smtClean="0"/>
            <a:t>I</a:t>
          </a:r>
          <a:r>
            <a:rPr lang="ru-RU" sz="3600" dirty="0" smtClean="0"/>
            <a:t> Святой</a:t>
          </a:r>
        </a:p>
        <a:p>
          <a:r>
            <a:rPr lang="ru-RU" sz="3600" dirty="0" smtClean="0"/>
            <a:t>(980 – 1015)</a:t>
          </a:r>
          <a:endParaRPr lang="ru-RU" sz="3600" dirty="0"/>
        </a:p>
      </dgm:t>
    </dgm:pt>
    <dgm:pt modelId="{214871B3-27C1-4BAE-A45C-ADAF0FA250D7}" type="parTrans" cxnId="{CDB603A8-9015-4323-AEA1-8D0418272288}">
      <dgm:prSet/>
      <dgm:spPr/>
      <dgm:t>
        <a:bodyPr/>
        <a:lstStyle/>
        <a:p>
          <a:endParaRPr lang="ru-RU"/>
        </a:p>
      </dgm:t>
    </dgm:pt>
    <dgm:pt modelId="{74F8A488-362A-45FF-BC47-CDC21A02FA70}" type="sibTrans" cxnId="{CDB603A8-9015-4323-AEA1-8D0418272288}">
      <dgm:prSet/>
      <dgm:spPr/>
      <dgm:t>
        <a:bodyPr/>
        <a:lstStyle/>
        <a:p>
          <a:endParaRPr lang="ru-RU"/>
        </a:p>
      </dgm:t>
    </dgm:pt>
    <dgm:pt modelId="{EDF16C4A-889F-47C9-9FB4-D7BAB1F3EB5A}">
      <dgm:prSet phldrT="[Текст]" custT="1"/>
      <dgm:spPr/>
      <dgm:t>
        <a:bodyPr/>
        <a:lstStyle/>
        <a:p>
          <a:r>
            <a:rPr lang="ru-RU" sz="2800" dirty="0" smtClean="0"/>
            <a:t>Боролся в первой междоусобной войне за власть с братом Ярополком (972-980). Одержав победу, утвердился на киевском престоле</a:t>
          </a:r>
          <a:endParaRPr lang="ru-RU" sz="2800" dirty="0"/>
        </a:p>
      </dgm:t>
    </dgm:pt>
    <dgm:pt modelId="{B1BACAE6-8FE8-4126-8CC0-78F5DE752984}" type="parTrans" cxnId="{FB7B0221-225C-42BA-87FD-20496936879F}">
      <dgm:prSet/>
      <dgm:spPr/>
      <dgm:t>
        <a:bodyPr/>
        <a:lstStyle/>
        <a:p>
          <a:endParaRPr lang="ru-RU" dirty="0"/>
        </a:p>
      </dgm:t>
    </dgm:pt>
    <dgm:pt modelId="{9EA3A89D-9F70-4440-84A6-7E6064238859}" type="sibTrans" cxnId="{FB7B0221-225C-42BA-87FD-20496936879F}">
      <dgm:prSet/>
      <dgm:spPr/>
      <dgm:t>
        <a:bodyPr/>
        <a:lstStyle/>
        <a:p>
          <a:endParaRPr lang="ru-RU"/>
        </a:p>
      </dgm:t>
    </dgm:pt>
    <dgm:pt modelId="{5D179153-D7A9-4A7F-8495-A6550BE74D2F}">
      <dgm:prSet phldrT="[Текст]" custT="1"/>
      <dgm:spPr/>
      <dgm:t>
        <a:bodyPr/>
        <a:lstStyle/>
        <a:p>
          <a:r>
            <a:rPr lang="ru-RU" sz="2800" dirty="0" smtClean="0"/>
            <a:t>В 988 г. Крестил Русь</a:t>
          </a:r>
          <a:endParaRPr lang="ru-RU" sz="2800" dirty="0"/>
        </a:p>
      </dgm:t>
    </dgm:pt>
    <dgm:pt modelId="{AD92CD98-E836-459D-93DD-24A5D0AA0405}" type="parTrans" cxnId="{9E858282-C4FB-4C58-9FEF-89346EEE0865}">
      <dgm:prSet/>
      <dgm:spPr/>
      <dgm:t>
        <a:bodyPr/>
        <a:lstStyle/>
        <a:p>
          <a:endParaRPr lang="ru-RU" dirty="0"/>
        </a:p>
      </dgm:t>
    </dgm:pt>
    <dgm:pt modelId="{BCF4601E-6075-4382-AF84-EF20C3D1A8B2}" type="sibTrans" cxnId="{9E858282-C4FB-4C58-9FEF-89346EEE0865}">
      <dgm:prSet/>
      <dgm:spPr/>
      <dgm:t>
        <a:bodyPr/>
        <a:lstStyle/>
        <a:p>
          <a:endParaRPr lang="ru-RU"/>
        </a:p>
      </dgm:t>
    </dgm:pt>
    <dgm:pt modelId="{01457828-73D2-4A38-9664-D0D85129575C}">
      <dgm:prSet custT="1"/>
      <dgm:spPr/>
      <dgm:t>
        <a:bodyPr/>
        <a:lstStyle/>
        <a:p>
          <a:r>
            <a:rPr lang="ru-RU" sz="2800" dirty="0" smtClean="0"/>
            <a:t>В 980 г. осуществил языческую реформу. Был создан пантеон языческих богов во главе с Перуном</a:t>
          </a:r>
          <a:endParaRPr lang="ru-RU" sz="2800" dirty="0"/>
        </a:p>
      </dgm:t>
    </dgm:pt>
    <dgm:pt modelId="{4EBDF70D-0AF0-4F4F-B91B-231ADE611574}" type="parTrans" cxnId="{AEFCFB31-6B38-4E1B-9C41-9A7EF17461D0}">
      <dgm:prSet/>
      <dgm:spPr/>
      <dgm:t>
        <a:bodyPr/>
        <a:lstStyle/>
        <a:p>
          <a:endParaRPr lang="ru-RU" dirty="0"/>
        </a:p>
      </dgm:t>
    </dgm:pt>
    <dgm:pt modelId="{141129D6-9F3E-436E-B0D2-474C74E6EF20}" type="sibTrans" cxnId="{AEFCFB31-6B38-4E1B-9C41-9A7EF17461D0}">
      <dgm:prSet/>
      <dgm:spPr/>
      <dgm:t>
        <a:bodyPr/>
        <a:lstStyle/>
        <a:p>
          <a:endParaRPr lang="ru-RU"/>
        </a:p>
      </dgm:t>
    </dgm:pt>
    <dgm:pt modelId="{4718B139-49E8-4B65-B180-68692B1BE856}">
      <dgm:prSet custT="1"/>
      <dgm:spPr/>
      <dgm:t>
        <a:bodyPr/>
        <a:lstStyle/>
        <a:p>
          <a:r>
            <a:rPr lang="ru-RU" sz="2800" dirty="0" smtClean="0"/>
            <a:t>Расширил и укрепил Древнерусское государство:  окончательно покорил радимичей; совершил успешные походы против поляков, печенегов; основал новые крепости-города (</a:t>
          </a:r>
          <a:r>
            <a:rPr lang="ru-RU" sz="2800" dirty="0" err="1" smtClean="0"/>
            <a:t>Переяславль</a:t>
          </a:r>
          <a:r>
            <a:rPr lang="ru-RU" sz="2800" dirty="0" smtClean="0"/>
            <a:t>, Белгород и др.)</a:t>
          </a:r>
          <a:endParaRPr lang="ru-RU" sz="2800" dirty="0"/>
        </a:p>
      </dgm:t>
    </dgm:pt>
    <dgm:pt modelId="{B344258E-9339-465A-A43A-C32E985CC0CC}" type="parTrans" cxnId="{3E40A31D-CEE8-4297-ABDA-13B3CE95A018}">
      <dgm:prSet/>
      <dgm:spPr/>
      <dgm:t>
        <a:bodyPr/>
        <a:lstStyle/>
        <a:p>
          <a:endParaRPr lang="ru-RU" dirty="0"/>
        </a:p>
      </dgm:t>
    </dgm:pt>
    <dgm:pt modelId="{E761964E-74F6-46D1-82C9-F038040AA11A}" type="sibTrans" cxnId="{3E40A31D-CEE8-4297-ABDA-13B3CE95A018}">
      <dgm:prSet/>
      <dgm:spPr/>
      <dgm:t>
        <a:bodyPr/>
        <a:lstStyle/>
        <a:p>
          <a:endParaRPr lang="ru-RU"/>
        </a:p>
      </dgm:t>
    </dgm:pt>
    <dgm:pt modelId="{43048041-1379-4391-B712-C72DED943732}" type="pres">
      <dgm:prSet presAssocID="{113AAD7A-6EEA-4EF7-A5A5-6D8D2F74EC2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8597902-321D-41DE-860E-C65A3E5B2F0C}" type="pres">
      <dgm:prSet presAssocID="{33FD1236-CE83-4FD5-94F9-FF4D852A0213}" presName="root1" presStyleCnt="0"/>
      <dgm:spPr/>
    </dgm:pt>
    <dgm:pt modelId="{8CADBFBF-A614-46D9-B095-1BFF075AE983}" type="pres">
      <dgm:prSet presAssocID="{33FD1236-CE83-4FD5-94F9-FF4D852A0213}" presName="LevelOneTextNode" presStyleLbl="node0" presStyleIdx="0" presStyleCnt="1" custScaleX="123727" custScaleY="135746" custLinFactNeighborX="-52594" custLinFactNeighborY="-25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A10CEAD-E9E9-43C1-8F55-0B32963867CA}" type="pres">
      <dgm:prSet presAssocID="{33FD1236-CE83-4FD5-94F9-FF4D852A0213}" presName="level2hierChild" presStyleCnt="0"/>
      <dgm:spPr/>
    </dgm:pt>
    <dgm:pt modelId="{03067427-596E-467B-B98F-4F0DD3C6B4BE}" type="pres">
      <dgm:prSet presAssocID="{B1BACAE6-8FE8-4126-8CC0-78F5DE752984}" presName="conn2-1" presStyleLbl="parChTrans1D2" presStyleIdx="0" presStyleCnt="4"/>
      <dgm:spPr/>
      <dgm:t>
        <a:bodyPr/>
        <a:lstStyle/>
        <a:p>
          <a:endParaRPr lang="ru-RU"/>
        </a:p>
      </dgm:t>
    </dgm:pt>
    <dgm:pt modelId="{E2F8135F-7777-4FA9-A541-7A92DAD26416}" type="pres">
      <dgm:prSet presAssocID="{B1BACAE6-8FE8-4126-8CC0-78F5DE752984}" presName="connTx" presStyleLbl="parChTrans1D2" presStyleIdx="0" presStyleCnt="4"/>
      <dgm:spPr/>
      <dgm:t>
        <a:bodyPr/>
        <a:lstStyle/>
        <a:p>
          <a:endParaRPr lang="ru-RU"/>
        </a:p>
      </dgm:t>
    </dgm:pt>
    <dgm:pt modelId="{854D2848-E910-4BC9-A560-477A91D5EAFC}" type="pres">
      <dgm:prSet presAssocID="{EDF16C4A-889F-47C9-9FB4-D7BAB1F3EB5A}" presName="root2" presStyleCnt="0"/>
      <dgm:spPr/>
    </dgm:pt>
    <dgm:pt modelId="{FD111789-D220-417C-A9B1-7642B6979E2F}" type="pres">
      <dgm:prSet presAssocID="{EDF16C4A-889F-47C9-9FB4-D7BAB1F3EB5A}" presName="LevelTwoTextNode" presStyleLbl="node2" presStyleIdx="0" presStyleCnt="4" custScaleX="256721" custScaleY="16967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CB4CE5-EB21-4064-A7D2-FA36D2ECC3A2}" type="pres">
      <dgm:prSet presAssocID="{EDF16C4A-889F-47C9-9FB4-D7BAB1F3EB5A}" presName="level3hierChild" presStyleCnt="0"/>
      <dgm:spPr/>
    </dgm:pt>
    <dgm:pt modelId="{201E9A04-48A6-4CAA-B3D5-14CE8E5423A3}" type="pres">
      <dgm:prSet presAssocID="{4EBDF70D-0AF0-4F4F-B91B-231ADE611574}" presName="conn2-1" presStyleLbl="parChTrans1D2" presStyleIdx="1" presStyleCnt="4"/>
      <dgm:spPr/>
      <dgm:t>
        <a:bodyPr/>
        <a:lstStyle/>
        <a:p>
          <a:endParaRPr lang="ru-RU"/>
        </a:p>
      </dgm:t>
    </dgm:pt>
    <dgm:pt modelId="{3AA8C0C2-C386-4186-A24D-BD9B5080A53B}" type="pres">
      <dgm:prSet presAssocID="{4EBDF70D-0AF0-4F4F-B91B-231ADE611574}" presName="connTx" presStyleLbl="parChTrans1D2" presStyleIdx="1" presStyleCnt="4"/>
      <dgm:spPr/>
      <dgm:t>
        <a:bodyPr/>
        <a:lstStyle/>
        <a:p>
          <a:endParaRPr lang="ru-RU"/>
        </a:p>
      </dgm:t>
    </dgm:pt>
    <dgm:pt modelId="{F53F744F-B895-458B-979F-5940DC5683BA}" type="pres">
      <dgm:prSet presAssocID="{01457828-73D2-4A38-9664-D0D85129575C}" presName="root2" presStyleCnt="0"/>
      <dgm:spPr/>
    </dgm:pt>
    <dgm:pt modelId="{949D1D2B-C3F8-4861-B1FA-F8D0155D8F42}" type="pres">
      <dgm:prSet presAssocID="{01457828-73D2-4A38-9664-D0D85129575C}" presName="LevelTwoTextNode" presStyleLbl="node2" presStyleIdx="1" presStyleCnt="4" custScaleX="256985" custScaleY="1315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D9B62A-825A-4FE6-80B8-1DE6FBC6F951}" type="pres">
      <dgm:prSet presAssocID="{01457828-73D2-4A38-9664-D0D85129575C}" presName="level3hierChild" presStyleCnt="0"/>
      <dgm:spPr/>
    </dgm:pt>
    <dgm:pt modelId="{585C4E0A-154A-459C-BC40-841B494B742D}" type="pres">
      <dgm:prSet presAssocID="{AD92CD98-E836-459D-93DD-24A5D0AA0405}" presName="conn2-1" presStyleLbl="parChTrans1D2" presStyleIdx="2" presStyleCnt="4"/>
      <dgm:spPr/>
      <dgm:t>
        <a:bodyPr/>
        <a:lstStyle/>
        <a:p>
          <a:endParaRPr lang="ru-RU"/>
        </a:p>
      </dgm:t>
    </dgm:pt>
    <dgm:pt modelId="{5B57FF3D-B115-4687-909E-CCE871F4985F}" type="pres">
      <dgm:prSet presAssocID="{AD92CD98-E836-459D-93DD-24A5D0AA0405}" presName="connTx" presStyleLbl="parChTrans1D2" presStyleIdx="2" presStyleCnt="4"/>
      <dgm:spPr/>
      <dgm:t>
        <a:bodyPr/>
        <a:lstStyle/>
        <a:p>
          <a:endParaRPr lang="ru-RU"/>
        </a:p>
      </dgm:t>
    </dgm:pt>
    <dgm:pt modelId="{B8B9248A-D28A-4585-80F4-A87421BD8804}" type="pres">
      <dgm:prSet presAssocID="{5D179153-D7A9-4A7F-8495-A6550BE74D2F}" presName="root2" presStyleCnt="0"/>
      <dgm:spPr/>
    </dgm:pt>
    <dgm:pt modelId="{74E4DFD1-077D-4D3C-BBFF-67A43831FF1F}" type="pres">
      <dgm:prSet presAssocID="{5D179153-D7A9-4A7F-8495-A6550BE74D2F}" presName="LevelTwoTextNode" presStyleLbl="node2" presStyleIdx="2" presStyleCnt="4" custScaleX="256736" custScaleY="3983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D3EBAF-5C24-438F-BA79-F725193834F6}" type="pres">
      <dgm:prSet presAssocID="{5D179153-D7A9-4A7F-8495-A6550BE74D2F}" presName="level3hierChild" presStyleCnt="0"/>
      <dgm:spPr/>
    </dgm:pt>
    <dgm:pt modelId="{3426ACBC-E8EA-44D2-84A7-121B79BDDCFB}" type="pres">
      <dgm:prSet presAssocID="{B344258E-9339-465A-A43A-C32E985CC0CC}" presName="conn2-1" presStyleLbl="parChTrans1D2" presStyleIdx="3" presStyleCnt="4"/>
      <dgm:spPr/>
      <dgm:t>
        <a:bodyPr/>
        <a:lstStyle/>
        <a:p>
          <a:endParaRPr lang="ru-RU"/>
        </a:p>
      </dgm:t>
    </dgm:pt>
    <dgm:pt modelId="{F80DAA02-39DC-4D64-AD28-BBCAAD1C8C3D}" type="pres">
      <dgm:prSet presAssocID="{B344258E-9339-465A-A43A-C32E985CC0CC}" presName="connTx" presStyleLbl="parChTrans1D2" presStyleIdx="3" presStyleCnt="4"/>
      <dgm:spPr/>
      <dgm:t>
        <a:bodyPr/>
        <a:lstStyle/>
        <a:p>
          <a:endParaRPr lang="ru-RU"/>
        </a:p>
      </dgm:t>
    </dgm:pt>
    <dgm:pt modelId="{EC86355A-58E6-4BB0-9921-87A9875CB63F}" type="pres">
      <dgm:prSet presAssocID="{4718B139-49E8-4B65-B180-68692B1BE856}" presName="root2" presStyleCnt="0"/>
      <dgm:spPr/>
    </dgm:pt>
    <dgm:pt modelId="{7196AF86-962D-46AD-AB14-F01CCB3B84CD}" type="pres">
      <dgm:prSet presAssocID="{4718B139-49E8-4B65-B180-68692B1BE856}" presName="LevelTwoTextNode" presStyleLbl="node2" presStyleIdx="3" presStyleCnt="4" custScaleX="259535" custScaleY="2445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B3DD47F-1B81-4019-A37C-7B32FAE25A02}" type="pres">
      <dgm:prSet presAssocID="{4718B139-49E8-4B65-B180-68692B1BE856}" presName="level3hierChild" presStyleCnt="0"/>
      <dgm:spPr/>
    </dgm:pt>
  </dgm:ptLst>
  <dgm:cxnLst>
    <dgm:cxn modelId="{9201E19D-35EF-46DA-BE94-E88F91A13563}" type="presOf" srcId="{AD92CD98-E836-459D-93DD-24A5D0AA0405}" destId="{585C4E0A-154A-459C-BC40-841B494B742D}" srcOrd="0" destOrd="0" presId="urn:microsoft.com/office/officeart/2005/8/layout/hierarchy2"/>
    <dgm:cxn modelId="{7F5ADA98-C91D-4E8C-A9BA-DDC494308F51}" type="presOf" srcId="{B1BACAE6-8FE8-4126-8CC0-78F5DE752984}" destId="{03067427-596E-467B-B98F-4F0DD3C6B4BE}" srcOrd="0" destOrd="0" presId="urn:microsoft.com/office/officeart/2005/8/layout/hierarchy2"/>
    <dgm:cxn modelId="{8A9EB9F7-2C9A-46CC-BD6B-41F15D36ED4C}" type="presOf" srcId="{B344258E-9339-465A-A43A-C32E985CC0CC}" destId="{F80DAA02-39DC-4D64-AD28-BBCAAD1C8C3D}" srcOrd="1" destOrd="0" presId="urn:microsoft.com/office/officeart/2005/8/layout/hierarchy2"/>
    <dgm:cxn modelId="{4624F940-16AD-45B8-B351-D7FC653A96C2}" type="presOf" srcId="{113AAD7A-6EEA-4EF7-A5A5-6D8D2F74EC21}" destId="{43048041-1379-4391-B712-C72DED943732}" srcOrd="0" destOrd="0" presId="urn:microsoft.com/office/officeart/2005/8/layout/hierarchy2"/>
    <dgm:cxn modelId="{54CBB20F-3D85-44E0-9C6D-3E42903090E3}" type="presOf" srcId="{EDF16C4A-889F-47C9-9FB4-D7BAB1F3EB5A}" destId="{FD111789-D220-417C-A9B1-7642B6979E2F}" srcOrd="0" destOrd="0" presId="urn:microsoft.com/office/officeart/2005/8/layout/hierarchy2"/>
    <dgm:cxn modelId="{81D6A0FE-94B7-47A6-9931-AEC518553B4B}" type="presOf" srcId="{33FD1236-CE83-4FD5-94F9-FF4D852A0213}" destId="{8CADBFBF-A614-46D9-B095-1BFF075AE983}" srcOrd="0" destOrd="0" presId="urn:microsoft.com/office/officeart/2005/8/layout/hierarchy2"/>
    <dgm:cxn modelId="{68C86070-464D-4DE3-8768-814474EF9FF3}" type="presOf" srcId="{B1BACAE6-8FE8-4126-8CC0-78F5DE752984}" destId="{E2F8135F-7777-4FA9-A541-7A92DAD26416}" srcOrd="1" destOrd="0" presId="urn:microsoft.com/office/officeart/2005/8/layout/hierarchy2"/>
    <dgm:cxn modelId="{DE0328B9-28C9-4325-8591-1C435F9BED0D}" type="presOf" srcId="{4EBDF70D-0AF0-4F4F-B91B-231ADE611574}" destId="{201E9A04-48A6-4CAA-B3D5-14CE8E5423A3}" srcOrd="0" destOrd="0" presId="urn:microsoft.com/office/officeart/2005/8/layout/hierarchy2"/>
    <dgm:cxn modelId="{FB7B0221-225C-42BA-87FD-20496936879F}" srcId="{33FD1236-CE83-4FD5-94F9-FF4D852A0213}" destId="{EDF16C4A-889F-47C9-9FB4-D7BAB1F3EB5A}" srcOrd="0" destOrd="0" parTransId="{B1BACAE6-8FE8-4126-8CC0-78F5DE752984}" sibTransId="{9EA3A89D-9F70-4440-84A6-7E6064238859}"/>
    <dgm:cxn modelId="{3E40A31D-CEE8-4297-ABDA-13B3CE95A018}" srcId="{33FD1236-CE83-4FD5-94F9-FF4D852A0213}" destId="{4718B139-49E8-4B65-B180-68692B1BE856}" srcOrd="3" destOrd="0" parTransId="{B344258E-9339-465A-A43A-C32E985CC0CC}" sibTransId="{E761964E-74F6-46D1-82C9-F038040AA11A}"/>
    <dgm:cxn modelId="{AEFCFB31-6B38-4E1B-9C41-9A7EF17461D0}" srcId="{33FD1236-CE83-4FD5-94F9-FF4D852A0213}" destId="{01457828-73D2-4A38-9664-D0D85129575C}" srcOrd="1" destOrd="0" parTransId="{4EBDF70D-0AF0-4F4F-B91B-231ADE611574}" sibTransId="{141129D6-9F3E-436E-B0D2-474C74E6EF20}"/>
    <dgm:cxn modelId="{CDB603A8-9015-4323-AEA1-8D0418272288}" srcId="{113AAD7A-6EEA-4EF7-A5A5-6D8D2F74EC21}" destId="{33FD1236-CE83-4FD5-94F9-FF4D852A0213}" srcOrd="0" destOrd="0" parTransId="{214871B3-27C1-4BAE-A45C-ADAF0FA250D7}" sibTransId="{74F8A488-362A-45FF-BC47-CDC21A02FA70}"/>
    <dgm:cxn modelId="{4652F53A-FC85-475B-BF6F-8CA2C8EC2AC1}" type="presOf" srcId="{4718B139-49E8-4B65-B180-68692B1BE856}" destId="{7196AF86-962D-46AD-AB14-F01CCB3B84CD}" srcOrd="0" destOrd="0" presId="urn:microsoft.com/office/officeart/2005/8/layout/hierarchy2"/>
    <dgm:cxn modelId="{63A0F1BE-F0E5-4C81-B292-984E8E36F752}" type="presOf" srcId="{B344258E-9339-465A-A43A-C32E985CC0CC}" destId="{3426ACBC-E8EA-44D2-84A7-121B79BDDCFB}" srcOrd="0" destOrd="0" presId="urn:microsoft.com/office/officeart/2005/8/layout/hierarchy2"/>
    <dgm:cxn modelId="{CCF055B7-2870-407A-A8C4-D1A2CB79E673}" type="presOf" srcId="{01457828-73D2-4A38-9664-D0D85129575C}" destId="{949D1D2B-C3F8-4861-B1FA-F8D0155D8F42}" srcOrd="0" destOrd="0" presId="urn:microsoft.com/office/officeart/2005/8/layout/hierarchy2"/>
    <dgm:cxn modelId="{67991AD5-287E-46FE-9877-FD58574FBB89}" type="presOf" srcId="{4EBDF70D-0AF0-4F4F-B91B-231ADE611574}" destId="{3AA8C0C2-C386-4186-A24D-BD9B5080A53B}" srcOrd="1" destOrd="0" presId="urn:microsoft.com/office/officeart/2005/8/layout/hierarchy2"/>
    <dgm:cxn modelId="{23A6A3EC-E027-4BAE-9C33-657331CC699E}" type="presOf" srcId="{AD92CD98-E836-459D-93DD-24A5D0AA0405}" destId="{5B57FF3D-B115-4687-909E-CCE871F4985F}" srcOrd="1" destOrd="0" presId="urn:microsoft.com/office/officeart/2005/8/layout/hierarchy2"/>
    <dgm:cxn modelId="{5886C3D2-779A-45FB-ACED-6E0BA6B8A2AC}" type="presOf" srcId="{5D179153-D7A9-4A7F-8495-A6550BE74D2F}" destId="{74E4DFD1-077D-4D3C-BBFF-67A43831FF1F}" srcOrd="0" destOrd="0" presId="urn:microsoft.com/office/officeart/2005/8/layout/hierarchy2"/>
    <dgm:cxn modelId="{9E858282-C4FB-4C58-9FEF-89346EEE0865}" srcId="{33FD1236-CE83-4FD5-94F9-FF4D852A0213}" destId="{5D179153-D7A9-4A7F-8495-A6550BE74D2F}" srcOrd="2" destOrd="0" parTransId="{AD92CD98-E836-459D-93DD-24A5D0AA0405}" sibTransId="{BCF4601E-6075-4382-AF84-EF20C3D1A8B2}"/>
    <dgm:cxn modelId="{82E4DFFA-3630-41B1-AC71-D546BF8811B2}" type="presParOf" srcId="{43048041-1379-4391-B712-C72DED943732}" destId="{E8597902-321D-41DE-860E-C65A3E5B2F0C}" srcOrd="0" destOrd="0" presId="urn:microsoft.com/office/officeart/2005/8/layout/hierarchy2"/>
    <dgm:cxn modelId="{099DCEF7-C986-4BBF-9236-E2D761190D45}" type="presParOf" srcId="{E8597902-321D-41DE-860E-C65A3E5B2F0C}" destId="{8CADBFBF-A614-46D9-B095-1BFF075AE983}" srcOrd="0" destOrd="0" presId="urn:microsoft.com/office/officeart/2005/8/layout/hierarchy2"/>
    <dgm:cxn modelId="{4623F567-A6E9-46F6-9D8D-ECA1F0A16F2D}" type="presParOf" srcId="{E8597902-321D-41DE-860E-C65A3E5B2F0C}" destId="{8A10CEAD-E9E9-43C1-8F55-0B32963867CA}" srcOrd="1" destOrd="0" presId="urn:microsoft.com/office/officeart/2005/8/layout/hierarchy2"/>
    <dgm:cxn modelId="{0D5A52ED-B9AE-400F-8DB2-8ADC51339D1E}" type="presParOf" srcId="{8A10CEAD-E9E9-43C1-8F55-0B32963867CA}" destId="{03067427-596E-467B-B98F-4F0DD3C6B4BE}" srcOrd="0" destOrd="0" presId="urn:microsoft.com/office/officeart/2005/8/layout/hierarchy2"/>
    <dgm:cxn modelId="{B6C56FC1-8489-41EA-88EC-2CEBD82F2C4C}" type="presParOf" srcId="{03067427-596E-467B-B98F-4F0DD3C6B4BE}" destId="{E2F8135F-7777-4FA9-A541-7A92DAD26416}" srcOrd="0" destOrd="0" presId="urn:microsoft.com/office/officeart/2005/8/layout/hierarchy2"/>
    <dgm:cxn modelId="{2C4D8490-0640-4450-AD7E-68295985B8FE}" type="presParOf" srcId="{8A10CEAD-E9E9-43C1-8F55-0B32963867CA}" destId="{854D2848-E910-4BC9-A560-477A91D5EAFC}" srcOrd="1" destOrd="0" presId="urn:microsoft.com/office/officeart/2005/8/layout/hierarchy2"/>
    <dgm:cxn modelId="{E83AF1B4-2381-4461-BF42-98681B9D508E}" type="presParOf" srcId="{854D2848-E910-4BC9-A560-477A91D5EAFC}" destId="{FD111789-D220-417C-A9B1-7642B6979E2F}" srcOrd="0" destOrd="0" presId="urn:microsoft.com/office/officeart/2005/8/layout/hierarchy2"/>
    <dgm:cxn modelId="{34AACF2F-16D4-42EB-804C-2FEC1768D9E3}" type="presParOf" srcId="{854D2848-E910-4BC9-A560-477A91D5EAFC}" destId="{C3CB4CE5-EB21-4064-A7D2-FA36D2ECC3A2}" srcOrd="1" destOrd="0" presId="urn:microsoft.com/office/officeart/2005/8/layout/hierarchy2"/>
    <dgm:cxn modelId="{1683B6E2-9F1E-48FD-B495-FBCEEEB7D935}" type="presParOf" srcId="{8A10CEAD-E9E9-43C1-8F55-0B32963867CA}" destId="{201E9A04-48A6-4CAA-B3D5-14CE8E5423A3}" srcOrd="2" destOrd="0" presId="urn:microsoft.com/office/officeart/2005/8/layout/hierarchy2"/>
    <dgm:cxn modelId="{AC625FF7-0BDE-4CD3-A1ED-D2B33ED01368}" type="presParOf" srcId="{201E9A04-48A6-4CAA-B3D5-14CE8E5423A3}" destId="{3AA8C0C2-C386-4186-A24D-BD9B5080A53B}" srcOrd="0" destOrd="0" presId="urn:microsoft.com/office/officeart/2005/8/layout/hierarchy2"/>
    <dgm:cxn modelId="{4013E078-40A8-4765-A926-BA634A2F2416}" type="presParOf" srcId="{8A10CEAD-E9E9-43C1-8F55-0B32963867CA}" destId="{F53F744F-B895-458B-979F-5940DC5683BA}" srcOrd="3" destOrd="0" presId="urn:microsoft.com/office/officeart/2005/8/layout/hierarchy2"/>
    <dgm:cxn modelId="{C030B01B-5455-4FAF-A825-69D06BC7DBAA}" type="presParOf" srcId="{F53F744F-B895-458B-979F-5940DC5683BA}" destId="{949D1D2B-C3F8-4861-B1FA-F8D0155D8F42}" srcOrd="0" destOrd="0" presId="urn:microsoft.com/office/officeart/2005/8/layout/hierarchy2"/>
    <dgm:cxn modelId="{C346B984-3F91-4D68-BC9D-708F3023B9B0}" type="presParOf" srcId="{F53F744F-B895-458B-979F-5940DC5683BA}" destId="{30D9B62A-825A-4FE6-80B8-1DE6FBC6F951}" srcOrd="1" destOrd="0" presId="urn:microsoft.com/office/officeart/2005/8/layout/hierarchy2"/>
    <dgm:cxn modelId="{4A93D5EC-6812-4FAB-BFD1-63BAFC48FA80}" type="presParOf" srcId="{8A10CEAD-E9E9-43C1-8F55-0B32963867CA}" destId="{585C4E0A-154A-459C-BC40-841B494B742D}" srcOrd="4" destOrd="0" presId="urn:microsoft.com/office/officeart/2005/8/layout/hierarchy2"/>
    <dgm:cxn modelId="{BB920D17-10A5-466C-9D15-EE978F4B2555}" type="presParOf" srcId="{585C4E0A-154A-459C-BC40-841B494B742D}" destId="{5B57FF3D-B115-4687-909E-CCE871F4985F}" srcOrd="0" destOrd="0" presId="urn:microsoft.com/office/officeart/2005/8/layout/hierarchy2"/>
    <dgm:cxn modelId="{F5A51B51-9CD5-4E24-BAB0-30F0B10A9C8E}" type="presParOf" srcId="{8A10CEAD-E9E9-43C1-8F55-0B32963867CA}" destId="{B8B9248A-D28A-4585-80F4-A87421BD8804}" srcOrd="5" destOrd="0" presId="urn:microsoft.com/office/officeart/2005/8/layout/hierarchy2"/>
    <dgm:cxn modelId="{70E7FFA6-C2B8-4EE0-A170-8E4E0D49039D}" type="presParOf" srcId="{B8B9248A-D28A-4585-80F4-A87421BD8804}" destId="{74E4DFD1-077D-4D3C-BBFF-67A43831FF1F}" srcOrd="0" destOrd="0" presId="urn:microsoft.com/office/officeart/2005/8/layout/hierarchy2"/>
    <dgm:cxn modelId="{3441FF28-4CE0-4864-A2ED-24E25B0FCE30}" type="presParOf" srcId="{B8B9248A-D28A-4585-80F4-A87421BD8804}" destId="{7ED3EBAF-5C24-438F-BA79-F725193834F6}" srcOrd="1" destOrd="0" presId="urn:microsoft.com/office/officeart/2005/8/layout/hierarchy2"/>
    <dgm:cxn modelId="{866F7CD2-1456-49A3-BA5F-1C3932C9FEAD}" type="presParOf" srcId="{8A10CEAD-E9E9-43C1-8F55-0B32963867CA}" destId="{3426ACBC-E8EA-44D2-84A7-121B79BDDCFB}" srcOrd="6" destOrd="0" presId="urn:microsoft.com/office/officeart/2005/8/layout/hierarchy2"/>
    <dgm:cxn modelId="{6D89A155-AC26-4471-8128-40BDE88EF2A5}" type="presParOf" srcId="{3426ACBC-E8EA-44D2-84A7-121B79BDDCFB}" destId="{F80DAA02-39DC-4D64-AD28-BBCAAD1C8C3D}" srcOrd="0" destOrd="0" presId="urn:microsoft.com/office/officeart/2005/8/layout/hierarchy2"/>
    <dgm:cxn modelId="{379DD991-918C-483A-B6F3-6F96D58981B1}" type="presParOf" srcId="{8A10CEAD-E9E9-43C1-8F55-0B32963867CA}" destId="{EC86355A-58E6-4BB0-9921-87A9875CB63F}" srcOrd="7" destOrd="0" presId="urn:microsoft.com/office/officeart/2005/8/layout/hierarchy2"/>
    <dgm:cxn modelId="{AFD8B3F6-2350-49FE-9B61-47067E391EC1}" type="presParOf" srcId="{EC86355A-58E6-4BB0-9921-87A9875CB63F}" destId="{7196AF86-962D-46AD-AB14-F01CCB3B84CD}" srcOrd="0" destOrd="0" presId="urn:microsoft.com/office/officeart/2005/8/layout/hierarchy2"/>
    <dgm:cxn modelId="{0F5EDD68-D73A-4182-BF5E-89BC4433A113}" type="presParOf" srcId="{EC86355A-58E6-4BB0-9921-87A9875CB63F}" destId="{5B3DD47F-1B81-4019-A37C-7B32FAE25A02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555C84-DEA7-4B2C-8642-A957101F2221}">
      <dsp:nvSpPr>
        <dsp:cNvPr id="0" name=""/>
        <dsp:cNvSpPr/>
      </dsp:nvSpPr>
      <dsp:spPr>
        <a:xfrm>
          <a:off x="7899847" y="5073251"/>
          <a:ext cx="114041" cy="412959"/>
        </a:xfrm>
        <a:custGeom>
          <a:avLst/>
          <a:gdLst/>
          <a:ahLst/>
          <a:cxnLst/>
          <a:rect l="0" t="0" r="0" b="0"/>
          <a:pathLst>
            <a:path>
              <a:moveTo>
                <a:pt x="114041" y="0"/>
              </a:moveTo>
              <a:lnTo>
                <a:pt x="114041" y="274852"/>
              </a:lnTo>
              <a:lnTo>
                <a:pt x="0" y="274852"/>
              </a:lnTo>
              <a:lnTo>
                <a:pt x="0" y="41295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270007-2B84-4018-BA66-595222B38D29}">
      <dsp:nvSpPr>
        <dsp:cNvPr id="0" name=""/>
        <dsp:cNvSpPr/>
      </dsp:nvSpPr>
      <dsp:spPr>
        <a:xfrm>
          <a:off x="7968168" y="3659241"/>
          <a:ext cx="91440" cy="46734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6734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D72E31-58A3-4C1F-A23C-21A0B9CA4F2F}">
      <dsp:nvSpPr>
        <dsp:cNvPr id="0" name=""/>
        <dsp:cNvSpPr/>
      </dsp:nvSpPr>
      <dsp:spPr>
        <a:xfrm>
          <a:off x="7303010" y="2240156"/>
          <a:ext cx="710878" cy="4724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4312"/>
              </a:lnTo>
              <a:lnTo>
                <a:pt x="710878" y="334312"/>
              </a:lnTo>
              <a:lnTo>
                <a:pt x="710878" y="47241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F49C16-34CE-4465-9DF0-8DB1AF7F4F9F}">
      <dsp:nvSpPr>
        <dsp:cNvPr id="0" name=""/>
        <dsp:cNvSpPr/>
      </dsp:nvSpPr>
      <dsp:spPr>
        <a:xfrm>
          <a:off x="4369837" y="955886"/>
          <a:ext cx="2933172" cy="3944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6373"/>
              </a:lnTo>
              <a:lnTo>
                <a:pt x="2933172" y="256373"/>
              </a:lnTo>
              <a:lnTo>
                <a:pt x="2933172" y="39448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983840-3F03-4988-9841-F165BB19D8E2}">
      <dsp:nvSpPr>
        <dsp:cNvPr id="0" name=""/>
        <dsp:cNvSpPr/>
      </dsp:nvSpPr>
      <dsp:spPr>
        <a:xfrm>
          <a:off x="4471093" y="5541770"/>
          <a:ext cx="91440" cy="43357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3357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D829D2-E9A1-4CA9-9825-0577C3B61454}">
      <dsp:nvSpPr>
        <dsp:cNvPr id="0" name=""/>
        <dsp:cNvSpPr/>
      </dsp:nvSpPr>
      <dsp:spPr>
        <a:xfrm>
          <a:off x="4471093" y="4429878"/>
          <a:ext cx="91440" cy="43357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3357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9E3E70-5F4F-4655-BA64-56305A30EC6F}">
      <dsp:nvSpPr>
        <dsp:cNvPr id="0" name=""/>
        <dsp:cNvSpPr/>
      </dsp:nvSpPr>
      <dsp:spPr>
        <a:xfrm>
          <a:off x="4471093" y="3371871"/>
          <a:ext cx="91440" cy="43357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3357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4A7A9E-BB7E-49A2-9C63-9A034F0A2522}">
      <dsp:nvSpPr>
        <dsp:cNvPr id="0" name=""/>
        <dsp:cNvSpPr/>
      </dsp:nvSpPr>
      <dsp:spPr>
        <a:xfrm>
          <a:off x="4353584" y="2294665"/>
          <a:ext cx="163228" cy="4751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7085"/>
              </a:lnTo>
              <a:lnTo>
                <a:pt x="163228" y="337085"/>
              </a:lnTo>
              <a:lnTo>
                <a:pt x="163228" y="47519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C06C35-B3EF-41E4-B7C1-4440EF4886CC}">
      <dsp:nvSpPr>
        <dsp:cNvPr id="0" name=""/>
        <dsp:cNvSpPr/>
      </dsp:nvSpPr>
      <dsp:spPr>
        <a:xfrm>
          <a:off x="4307864" y="955886"/>
          <a:ext cx="91440" cy="392113"/>
        </a:xfrm>
        <a:custGeom>
          <a:avLst/>
          <a:gdLst/>
          <a:ahLst/>
          <a:cxnLst/>
          <a:rect l="0" t="0" r="0" b="0"/>
          <a:pathLst>
            <a:path>
              <a:moveTo>
                <a:pt x="61973" y="0"/>
              </a:moveTo>
              <a:lnTo>
                <a:pt x="61973" y="254006"/>
              </a:lnTo>
              <a:lnTo>
                <a:pt x="45720" y="254006"/>
              </a:lnTo>
              <a:lnTo>
                <a:pt x="45720" y="3921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311038-D975-4256-95DA-D2C5CDD1A970}">
      <dsp:nvSpPr>
        <dsp:cNvPr id="0" name=""/>
        <dsp:cNvSpPr/>
      </dsp:nvSpPr>
      <dsp:spPr>
        <a:xfrm>
          <a:off x="951414" y="4133491"/>
          <a:ext cx="91440" cy="472419"/>
        </a:xfrm>
        <a:custGeom>
          <a:avLst/>
          <a:gdLst/>
          <a:ahLst/>
          <a:cxnLst/>
          <a:rect l="0" t="0" r="0" b="0"/>
          <a:pathLst>
            <a:path>
              <a:moveTo>
                <a:pt x="57475" y="0"/>
              </a:moveTo>
              <a:lnTo>
                <a:pt x="57475" y="334312"/>
              </a:lnTo>
              <a:lnTo>
                <a:pt x="45720" y="334312"/>
              </a:lnTo>
              <a:lnTo>
                <a:pt x="45720" y="47241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4C9DF2-8B6E-4514-8356-D9EB90D76CA7}">
      <dsp:nvSpPr>
        <dsp:cNvPr id="0" name=""/>
        <dsp:cNvSpPr/>
      </dsp:nvSpPr>
      <dsp:spPr>
        <a:xfrm>
          <a:off x="1008890" y="2297032"/>
          <a:ext cx="405590" cy="889794"/>
        </a:xfrm>
        <a:custGeom>
          <a:avLst/>
          <a:gdLst/>
          <a:ahLst/>
          <a:cxnLst/>
          <a:rect l="0" t="0" r="0" b="0"/>
          <a:pathLst>
            <a:path>
              <a:moveTo>
                <a:pt x="405590" y="0"/>
              </a:moveTo>
              <a:lnTo>
                <a:pt x="405590" y="751687"/>
              </a:lnTo>
              <a:lnTo>
                <a:pt x="0" y="751687"/>
              </a:lnTo>
              <a:lnTo>
                <a:pt x="0" y="88979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FFDA44-F7EA-41B1-B410-38E33A9FBD3B}">
      <dsp:nvSpPr>
        <dsp:cNvPr id="0" name=""/>
        <dsp:cNvSpPr/>
      </dsp:nvSpPr>
      <dsp:spPr>
        <a:xfrm>
          <a:off x="1414480" y="955886"/>
          <a:ext cx="2955357" cy="394480"/>
        </a:xfrm>
        <a:custGeom>
          <a:avLst/>
          <a:gdLst/>
          <a:ahLst/>
          <a:cxnLst/>
          <a:rect l="0" t="0" r="0" b="0"/>
          <a:pathLst>
            <a:path>
              <a:moveTo>
                <a:pt x="2955357" y="0"/>
              </a:moveTo>
              <a:lnTo>
                <a:pt x="2955357" y="256373"/>
              </a:lnTo>
              <a:lnTo>
                <a:pt x="0" y="256373"/>
              </a:lnTo>
              <a:lnTo>
                <a:pt x="0" y="39448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B29870-7539-45AD-AA2F-3566E2E2E76D}">
      <dsp:nvSpPr>
        <dsp:cNvPr id="0" name=""/>
        <dsp:cNvSpPr/>
      </dsp:nvSpPr>
      <dsp:spPr>
        <a:xfrm>
          <a:off x="1793410" y="9221"/>
          <a:ext cx="5152855" cy="9466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8F27A23-54DB-4D5F-9D89-63C371243AF2}">
      <dsp:nvSpPr>
        <dsp:cNvPr id="0" name=""/>
        <dsp:cNvSpPr/>
      </dsp:nvSpPr>
      <dsp:spPr>
        <a:xfrm>
          <a:off x="1959055" y="166584"/>
          <a:ext cx="5152855" cy="9466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/>
            <a:t>Восточные славяне в древности</a:t>
          </a:r>
          <a:endParaRPr lang="ru-RU" sz="3600" b="1" kern="1200" dirty="0"/>
        </a:p>
      </dsp:txBody>
      <dsp:txXfrm>
        <a:off x="1986782" y="194311"/>
        <a:ext cx="5097401" cy="891211"/>
      </dsp:txXfrm>
    </dsp:sp>
    <dsp:sp modelId="{0E706D60-18C2-4233-998A-C855FCEED317}">
      <dsp:nvSpPr>
        <dsp:cNvPr id="0" name=""/>
        <dsp:cNvSpPr/>
      </dsp:nvSpPr>
      <dsp:spPr>
        <a:xfrm>
          <a:off x="-165645" y="1350367"/>
          <a:ext cx="3160251" cy="9466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2901A03-0840-43F0-AF6E-07902766F7F7}">
      <dsp:nvSpPr>
        <dsp:cNvPr id="0" name=""/>
        <dsp:cNvSpPr/>
      </dsp:nvSpPr>
      <dsp:spPr>
        <a:xfrm>
          <a:off x="0" y="1507730"/>
          <a:ext cx="3160251" cy="9466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Общинное устройство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27727" y="1535457"/>
        <a:ext cx="3104797" cy="891211"/>
      </dsp:txXfrm>
    </dsp:sp>
    <dsp:sp modelId="{34287C04-9493-4B51-8DAA-08FE911186B3}">
      <dsp:nvSpPr>
        <dsp:cNvPr id="0" name=""/>
        <dsp:cNvSpPr/>
      </dsp:nvSpPr>
      <dsp:spPr>
        <a:xfrm>
          <a:off x="-165645" y="3186826"/>
          <a:ext cx="2349071" cy="9466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DBDFB79-60E6-4957-AB45-86C85E230535}">
      <dsp:nvSpPr>
        <dsp:cNvPr id="0" name=""/>
        <dsp:cNvSpPr/>
      </dsp:nvSpPr>
      <dsp:spPr>
        <a:xfrm>
          <a:off x="0" y="3344190"/>
          <a:ext cx="2349071" cy="9466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kern="1200" dirty="0" smtClean="0"/>
            <a:t>Родовая община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27727" y="3371917"/>
        <a:ext cx="2293617" cy="891211"/>
      </dsp:txXfrm>
    </dsp:sp>
    <dsp:sp modelId="{6724E835-6201-42A9-B0DA-E2D0514AFA58}">
      <dsp:nvSpPr>
        <dsp:cNvPr id="0" name=""/>
        <dsp:cNvSpPr/>
      </dsp:nvSpPr>
      <dsp:spPr>
        <a:xfrm>
          <a:off x="-165645" y="4605911"/>
          <a:ext cx="2325561" cy="9466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FBFC40F-9451-48B3-ADDA-7B48D6A0B47E}">
      <dsp:nvSpPr>
        <dsp:cNvPr id="0" name=""/>
        <dsp:cNvSpPr/>
      </dsp:nvSpPr>
      <dsp:spPr>
        <a:xfrm>
          <a:off x="0" y="4763274"/>
          <a:ext cx="2325561" cy="9466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Соседская община</a:t>
          </a:r>
          <a:endParaRPr lang="ru-RU" sz="2400" kern="1200" dirty="0"/>
        </a:p>
      </dsp:txBody>
      <dsp:txXfrm>
        <a:off x="27727" y="4791001"/>
        <a:ext cx="2270107" cy="891211"/>
      </dsp:txXfrm>
    </dsp:sp>
    <dsp:sp modelId="{F14ACED0-D96A-4DF0-9CE2-39B3667F3614}">
      <dsp:nvSpPr>
        <dsp:cNvPr id="0" name=""/>
        <dsp:cNvSpPr/>
      </dsp:nvSpPr>
      <dsp:spPr>
        <a:xfrm>
          <a:off x="3608178" y="1348000"/>
          <a:ext cx="1490811" cy="9466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2A16D22-1480-4C33-A918-38D6A37BBCF8}">
      <dsp:nvSpPr>
        <dsp:cNvPr id="0" name=""/>
        <dsp:cNvSpPr/>
      </dsp:nvSpPr>
      <dsp:spPr>
        <a:xfrm>
          <a:off x="3773824" y="1505363"/>
          <a:ext cx="1490811" cy="9466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Занятия </a:t>
          </a:r>
          <a:endParaRPr lang="ru-RU" sz="2400" b="1" kern="1200" dirty="0"/>
        </a:p>
      </dsp:txBody>
      <dsp:txXfrm>
        <a:off x="3801551" y="1533090"/>
        <a:ext cx="1435357" cy="891211"/>
      </dsp:txXfrm>
    </dsp:sp>
    <dsp:sp modelId="{E92948F1-A511-41F8-B924-1DC735686F59}">
      <dsp:nvSpPr>
        <dsp:cNvPr id="0" name=""/>
        <dsp:cNvSpPr/>
      </dsp:nvSpPr>
      <dsp:spPr>
        <a:xfrm>
          <a:off x="3110128" y="2769858"/>
          <a:ext cx="2813369" cy="6020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2B937E4-A01C-434C-80DE-B374D35A8D44}">
      <dsp:nvSpPr>
        <dsp:cNvPr id="0" name=""/>
        <dsp:cNvSpPr/>
      </dsp:nvSpPr>
      <dsp:spPr>
        <a:xfrm>
          <a:off x="3275773" y="2927221"/>
          <a:ext cx="2813369" cy="6020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Земледелие </a:t>
          </a:r>
          <a:endParaRPr lang="ru-RU" sz="2400" kern="1200" dirty="0"/>
        </a:p>
      </dsp:txBody>
      <dsp:txXfrm>
        <a:off x="3293405" y="2944853"/>
        <a:ext cx="2778105" cy="566748"/>
      </dsp:txXfrm>
    </dsp:sp>
    <dsp:sp modelId="{434C89FB-E4FC-4F66-A981-FEE0AF2B18EE}">
      <dsp:nvSpPr>
        <dsp:cNvPr id="0" name=""/>
        <dsp:cNvSpPr/>
      </dsp:nvSpPr>
      <dsp:spPr>
        <a:xfrm>
          <a:off x="3091180" y="3805449"/>
          <a:ext cx="2851266" cy="6244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27DA92A-3BDC-4642-BF16-B07DDBF2F054}">
      <dsp:nvSpPr>
        <dsp:cNvPr id="0" name=""/>
        <dsp:cNvSpPr/>
      </dsp:nvSpPr>
      <dsp:spPr>
        <a:xfrm>
          <a:off x="3256825" y="3962812"/>
          <a:ext cx="2851266" cy="6244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Охота </a:t>
          </a:r>
          <a:endParaRPr lang="ru-RU" sz="2400" kern="1200" dirty="0"/>
        </a:p>
      </dsp:txBody>
      <dsp:txXfrm>
        <a:off x="3275114" y="3981101"/>
        <a:ext cx="2814688" cy="587851"/>
      </dsp:txXfrm>
    </dsp:sp>
    <dsp:sp modelId="{028C54EA-DC2F-4131-90B8-5C564C0CF4B3}">
      <dsp:nvSpPr>
        <dsp:cNvPr id="0" name=""/>
        <dsp:cNvSpPr/>
      </dsp:nvSpPr>
      <dsp:spPr>
        <a:xfrm>
          <a:off x="3145639" y="4863456"/>
          <a:ext cx="2742347" cy="6783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14EF41A-092D-4835-90E4-FBA39C350727}">
      <dsp:nvSpPr>
        <dsp:cNvPr id="0" name=""/>
        <dsp:cNvSpPr/>
      </dsp:nvSpPr>
      <dsp:spPr>
        <a:xfrm>
          <a:off x="3311285" y="5020819"/>
          <a:ext cx="2742347" cy="6783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Рыболовство </a:t>
          </a:r>
          <a:endParaRPr lang="ru-RU" sz="2400" kern="1200" dirty="0"/>
        </a:p>
      </dsp:txBody>
      <dsp:txXfrm>
        <a:off x="3331152" y="5040686"/>
        <a:ext cx="2702613" cy="638580"/>
      </dsp:txXfrm>
    </dsp:sp>
    <dsp:sp modelId="{612C5D5D-7B90-4C63-AF82-ADF118F8694A}">
      <dsp:nvSpPr>
        <dsp:cNvPr id="0" name=""/>
        <dsp:cNvSpPr/>
      </dsp:nvSpPr>
      <dsp:spPr>
        <a:xfrm>
          <a:off x="3229109" y="5975348"/>
          <a:ext cx="2575406" cy="7159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5793CC1-52E0-4C3E-848C-22AA84DE52A5}">
      <dsp:nvSpPr>
        <dsp:cNvPr id="0" name=""/>
        <dsp:cNvSpPr/>
      </dsp:nvSpPr>
      <dsp:spPr>
        <a:xfrm>
          <a:off x="3394755" y="6132711"/>
          <a:ext cx="2575406" cy="7159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Бортничество </a:t>
          </a:r>
          <a:endParaRPr lang="ru-RU" sz="2400" kern="1200" dirty="0"/>
        </a:p>
      </dsp:txBody>
      <dsp:txXfrm>
        <a:off x="3415723" y="6153679"/>
        <a:ext cx="2533470" cy="673979"/>
      </dsp:txXfrm>
    </dsp:sp>
    <dsp:sp modelId="{E650ADE8-6C77-4575-8BF6-93BB051E3409}">
      <dsp:nvSpPr>
        <dsp:cNvPr id="0" name=""/>
        <dsp:cNvSpPr/>
      </dsp:nvSpPr>
      <dsp:spPr>
        <a:xfrm>
          <a:off x="5627666" y="1350367"/>
          <a:ext cx="3350687" cy="8897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5DFD074-4EA6-4DC0-8180-471EA10AFFFF}">
      <dsp:nvSpPr>
        <dsp:cNvPr id="0" name=""/>
        <dsp:cNvSpPr/>
      </dsp:nvSpPr>
      <dsp:spPr>
        <a:xfrm>
          <a:off x="5793312" y="1507730"/>
          <a:ext cx="3350687" cy="8897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Верования </a:t>
          </a:r>
          <a:endParaRPr lang="ru-RU" sz="2400" b="1" kern="1200" dirty="0"/>
        </a:p>
      </dsp:txBody>
      <dsp:txXfrm>
        <a:off x="5819373" y="1533791"/>
        <a:ext cx="3298565" cy="837667"/>
      </dsp:txXfrm>
    </dsp:sp>
    <dsp:sp modelId="{E315B816-AEFA-4C9F-8500-4B3D24A098EE}">
      <dsp:nvSpPr>
        <dsp:cNvPr id="0" name=""/>
        <dsp:cNvSpPr/>
      </dsp:nvSpPr>
      <dsp:spPr>
        <a:xfrm>
          <a:off x="7049423" y="2712575"/>
          <a:ext cx="1928930" cy="9466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209DC58-185D-47B0-8964-A51F6731115E}">
      <dsp:nvSpPr>
        <dsp:cNvPr id="0" name=""/>
        <dsp:cNvSpPr/>
      </dsp:nvSpPr>
      <dsp:spPr>
        <a:xfrm>
          <a:off x="7215069" y="2869939"/>
          <a:ext cx="1928930" cy="9466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Язычество </a:t>
          </a:r>
          <a:endParaRPr lang="ru-RU" sz="2400" kern="1200" dirty="0"/>
        </a:p>
      </dsp:txBody>
      <dsp:txXfrm>
        <a:off x="7242796" y="2897666"/>
        <a:ext cx="1873476" cy="891211"/>
      </dsp:txXfrm>
    </dsp:sp>
    <dsp:sp modelId="{C55D7740-7AAD-4A74-822C-4C64D7F7B38D}">
      <dsp:nvSpPr>
        <dsp:cNvPr id="0" name=""/>
        <dsp:cNvSpPr/>
      </dsp:nvSpPr>
      <dsp:spPr>
        <a:xfrm>
          <a:off x="7049423" y="4126586"/>
          <a:ext cx="1928930" cy="9466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77CBD81-F320-4012-AAEF-A22E3082E9EE}">
      <dsp:nvSpPr>
        <dsp:cNvPr id="0" name=""/>
        <dsp:cNvSpPr/>
      </dsp:nvSpPr>
      <dsp:spPr>
        <a:xfrm>
          <a:off x="7215069" y="4283949"/>
          <a:ext cx="1928930" cy="9466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Культ предков </a:t>
          </a:r>
          <a:endParaRPr lang="ru-RU" sz="2400" kern="1200" dirty="0"/>
        </a:p>
      </dsp:txBody>
      <dsp:txXfrm>
        <a:off x="7242796" y="4311676"/>
        <a:ext cx="1873476" cy="891211"/>
      </dsp:txXfrm>
    </dsp:sp>
    <dsp:sp modelId="{14563C78-5FAE-4095-9960-4AFCE4DF5F5F}">
      <dsp:nvSpPr>
        <dsp:cNvPr id="0" name=""/>
        <dsp:cNvSpPr/>
      </dsp:nvSpPr>
      <dsp:spPr>
        <a:xfrm>
          <a:off x="6821342" y="5486210"/>
          <a:ext cx="2157010" cy="9466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38451A1-DF1B-42D5-B473-0C2384A940AB}">
      <dsp:nvSpPr>
        <dsp:cNvPr id="0" name=""/>
        <dsp:cNvSpPr/>
      </dsp:nvSpPr>
      <dsp:spPr>
        <a:xfrm>
          <a:off x="6986988" y="5643574"/>
          <a:ext cx="2157010" cy="9466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Поклонение явлениям природы</a:t>
          </a:r>
          <a:endParaRPr lang="ru-RU" sz="2400" kern="1200" dirty="0"/>
        </a:p>
      </dsp:txBody>
      <dsp:txXfrm>
        <a:off x="7014715" y="5671301"/>
        <a:ext cx="2101556" cy="89121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0D4230-EC7F-48B3-87B6-8F9A625F7CB8}">
      <dsp:nvSpPr>
        <dsp:cNvPr id="0" name=""/>
        <dsp:cNvSpPr/>
      </dsp:nvSpPr>
      <dsp:spPr>
        <a:xfrm>
          <a:off x="4529665" y="727235"/>
          <a:ext cx="3271305" cy="5586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0487"/>
              </a:lnTo>
              <a:lnTo>
                <a:pt x="3271305" y="300487"/>
              </a:lnTo>
              <a:lnTo>
                <a:pt x="3271305" y="5586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365E5F-75A0-4074-80A0-0ABD9D167757}">
      <dsp:nvSpPr>
        <dsp:cNvPr id="0" name=""/>
        <dsp:cNvSpPr/>
      </dsp:nvSpPr>
      <dsp:spPr>
        <a:xfrm>
          <a:off x="4479655" y="727235"/>
          <a:ext cx="91440" cy="558625"/>
        </a:xfrm>
        <a:custGeom>
          <a:avLst/>
          <a:gdLst/>
          <a:ahLst/>
          <a:cxnLst/>
          <a:rect l="0" t="0" r="0" b="0"/>
          <a:pathLst>
            <a:path>
              <a:moveTo>
                <a:pt x="50010" y="0"/>
              </a:moveTo>
              <a:lnTo>
                <a:pt x="50010" y="300487"/>
              </a:lnTo>
              <a:lnTo>
                <a:pt x="45720" y="300487"/>
              </a:lnTo>
              <a:lnTo>
                <a:pt x="45720" y="5586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D063BC-325A-49D6-A90D-58BB133FDE2D}">
      <dsp:nvSpPr>
        <dsp:cNvPr id="0" name=""/>
        <dsp:cNvSpPr/>
      </dsp:nvSpPr>
      <dsp:spPr>
        <a:xfrm>
          <a:off x="1325488" y="727235"/>
          <a:ext cx="3204177" cy="558625"/>
        </a:xfrm>
        <a:custGeom>
          <a:avLst/>
          <a:gdLst/>
          <a:ahLst/>
          <a:cxnLst/>
          <a:rect l="0" t="0" r="0" b="0"/>
          <a:pathLst>
            <a:path>
              <a:moveTo>
                <a:pt x="3204177" y="0"/>
              </a:moveTo>
              <a:lnTo>
                <a:pt x="3204177" y="300487"/>
              </a:lnTo>
              <a:lnTo>
                <a:pt x="0" y="300487"/>
              </a:lnTo>
              <a:lnTo>
                <a:pt x="0" y="5586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2E730B-4CC5-4EA8-B22D-30375A9D8FF3}">
      <dsp:nvSpPr>
        <dsp:cNvPr id="0" name=""/>
        <dsp:cNvSpPr/>
      </dsp:nvSpPr>
      <dsp:spPr>
        <a:xfrm>
          <a:off x="325142" y="0"/>
          <a:ext cx="8409045" cy="7272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latin typeface="Comic Sans MS" pitchFamily="66" charset="0"/>
            </a:rPr>
            <a:t>Теории возникновения государства восточных славян</a:t>
          </a:r>
          <a:endParaRPr lang="ru-RU" sz="2800" b="1" kern="1200" dirty="0">
            <a:solidFill>
              <a:schemeClr val="tx1"/>
            </a:solidFill>
            <a:latin typeface="Comic Sans MS" pitchFamily="66" charset="0"/>
          </a:endParaRPr>
        </a:p>
      </dsp:txBody>
      <dsp:txXfrm>
        <a:off x="325142" y="0"/>
        <a:ext cx="8409045" cy="727235"/>
      </dsp:txXfrm>
    </dsp:sp>
    <dsp:sp modelId="{C02A14C3-48AF-4351-9EC8-D5DBCBB2A5E1}">
      <dsp:nvSpPr>
        <dsp:cNvPr id="0" name=""/>
        <dsp:cNvSpPr/>
      </dsp:nvSpPr>
      <dsp:spPr>
        <a:xfrm>
          <a:off x="0" y="1285860"/>
          <a:ext cx="2650976" cy="50495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tx1"/>
              </a:solidFill>
              <a:latin typeface="Comic Sans MS" pitchFamily="66" charset="0"/>
            </a:rPr>
            <a:t>Славянская, или антинорманнская: </a:t>
          </a:r>
          <a:r>
            <a:rPr lang="ru-RU" sz="2300" kern="1200" dirty="0" smtClean="0"/>
            <a:t>отрицается роль варягов в образовании Древнерусского государства и призвание их на княжение 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(М. В. Ломоносов</a:t>
          </a:r>
          <a:r>
            <a:rPr lang="en-US" sz="2300" kern="1200" dirty="0" smtClean="0"/>
            <a:t> XVIII</a:t>
          </a:r>
          <a:r>
            <a:rPr lang="ru-RU" sz="2300" kern="1200" dirty="0" smtClean="0"/>
            <a:t> век,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 Б. А. Рыбаков </a:t>
          </a:r>
          <a:r>
            <a:rPr lang="en-US" sz="2300" kern="1200" dirty="0" smtClean="0"/>
            <a:t>        XX</a:t>
          </a:r>
          <a:r>
            <a:rPr lang="ru-RU" sz="2300" kern="1200" dirty="0" smtClean="0"/>
            <a:t> век)</a:t>
          </a:r>
          <a:endParaRPr lang="ru-RU" sz="2300" kern="1200" dirty="0"/>
        </a:p>
      </dsp:txBody>
      <dsp:txXfrm>
        <a:off x="0" y="1285860"/>
        <a:ext cx="2650976" cy="5049579"/>
      </dsp:txXfrm>
    </dsp:sp>
    <dsp:sp modelId="{D2CBE08D-7B68-4D45-98FE-7C83D1B5A235}">
      <dsp:nvSpPr>
        <dsp:cNvPr id="0" name=""/>
        <dsp:cNvSpPr/>
      </dsp:nvSpPr>
      <dsp:spPr>
        <a:xfrm>
          <a:off x="3143232" y="1285860"/>
          <a:ext cx="2764286" cy="51097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tx1"/>
              </a:solidFill>
              <a:latin typeface="Comic Sans MS" pitchFamily="66" charset="0"/>
            </a:rPr>
            <a:t>Центристская: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Возникновение Древнерусского государства в результате внутреннего общественного развития славя, но при участии варягов</a:t>
          </a:r>
          <a:endParaRPr lang="en-US" sz="2300" kern="1200" dirty="0" smtClean="0"/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 (Л. А. Кацва </a:t>
          </a:r>
          <a:r>
            <a:rPr lang="en-US" sz="2300" kern="1200" dirty="0" smtClean="0"/>
            <a:t>XX </a:t>
          </a:r>
          <a:r>
            <a:rPr lang="ru-RU" sz="2300" kern="1200" dirty="0" smtClean="0"/>
            <a:t>век)</a:t>
          </a:r>
          <a:endParaRPr lang="ru-RU" sz="2300" kern="1200" dirty="0"/>
        </a:p>
      </dsp:txBody>
      <dsp:txXfrm>
        <a:off x="3143232" y="1285860"/>
        <a:ext cx="2764286" cy="5109713"/>
      </dsp:txXfrm>
    </dsp:sp>
    <dsp:sp modelId="{A88791F2-8E0A-452F-8231-7EE3155A0478}">
      <dsp:nvSpPr>
        <dsp:cNvPr id="0" name=""/>
        <dsp:cNvSpPr/>
      </dsp:nvSpPr>
      <dsp:spPr>
        <a:xfrm>
          <a:off x="6457941" y="1285860"/>
          <a:ext cx="2686058" cy="50494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tx1"/>
              </a:solidFill>
              <a:latin typeface="Comic Sans MS" pitchFamily="66" charset="0"/>
            </a:rPr>
            <a:t>Норманнская: </a:t>
          </a:r>
          <a:r>
            <a:rPr lang="ru-RU" sz="2300" kern="1200" dirty="0" smtClean="0"/>
            <a:t>создание Древнерусского государства норманнами (варягами) с добровольного согласия славян, которые не смогли этого сделать самостоятельно </a:t>
          </a:r>
          <a:endParaRPr lang="en-US" sz="2300" kern="1200" dirty="0" smtClean="0"/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(Н. М. Карамзин, С. М. Соловьёв – </a:t>
          </a:r>
          <a:endParaRPr lang="en-US" sz="2300" kern="1200" dirty="0" smtClean="0"/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XIX</a:t>
          </a:r>
          <a:r>
            <a:rPr lang="ru-RU" sz="2300" kern="1200" dirty="0" smtClean="0"/>
            <a:t> век)  </a:t>
          </a:r>
          <a:endParaRPr lang="ru-RU" sz="2300" kern="1200" dirty="0"/>
        </a:p>
      </dsp:txBody>
      <dsp:txXfrm>
        <a:off x="6457941" y="1285860"/>
        <a:ext cx="2686058" cy="5049493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ADBFBF-A614-46D9-B095-1BFF075AE983}">
      <dsp:nvSpPr>
        <dsp:cNvPr id="0" name=""/>
        <dsp:cNvSpPr/>
      </dsp:nvSpPr>
      <dsp:spPr>
        <a:xfrm>
          <a:off x="0" y="2500483"/>
          <a:ext cx="2261733" cy="12917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Рюрик 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(862 – 879)</a:t>
          </a:r>
          <a:endParaRPr lang="ru-RU" sz="3600" kern="1200" dirty="0"/>
        </a:p>
      </dsp:txBody>
      <dsp:txXfrm>
        <a:off x="37834" y="2538317"/>
        <a:ext cx="2186065" cy="1216086"/>
      </dsp:txXfrm>
    </dsp:sp>
    <dsp:sp modelId="{03067427-596E-467B-B98F-4F0DD3C6B4BE}">
      <dsp:nvSpPr>
        <dsp:cNvPr id="0" name=""/>
        <dsp:cNvSpPr/>
      </dsp:nvSpPr>
      <dsp:spPr>
        <a:xfrm rot="17607354">
          <a:off x="1474421" y="1928232"/>
          <a:ext cx="2615841" cy="36570"/>
        </a:xfrm>
        <a:custGeom>
          <a:avLst/>
          <a:gdLst/>
          <a:ahLst/>
          <a:cxnLst/>
          <a:rect l="0" t="0" r="0" b="0"/>
          <a:pathLst>
            <a:path>
              <a:moveTo>
                <a:pt x="0" y="18285"/>
              </a:moveTo>
              <a:lnTo>
                <a:pt x="2615841" y="1828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/>
        </a:p>
      </dsp:txBody>
      <dsp:txXfrm>
        <a:off x="2716945" y="1881122"/>
        <a:ext cx="130792" cy="130792"/>
      </dsp:txXfrm>
    </dsp:sp>
    <dsp:sp modelId="{FD111789-D220-417C-A9B1-7642B6979E2F}">
      <dsp:nvSpPr>
        <dsp:cNvPr id="0" name=""/>
        <dsp:cNvSpPr/>
      </dsp:nvSpPr>
      <dsp:spPr>
        <a:xfrm>
          <a:off x="3302950" y="100797"/>
          <a:ext cx="5476109" cy="12917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Родоначальник династии Рюриковичей, первый древнерусский князь</a:t>
          </a:r>
          <a:endParaRPr lang="ru-RU" sz="2800" kern="1200" dirty="0"/>
        </a:p>
      </dsp:txBody>
      <dsp:txXfrm>
        <a:off x="3340784" y="138631"/>
        <a:ext cx="5400441" cy="1216086"/>
      </dsp:txXfrm>
    </dsp:sp>
    <dsp:sp modelId="{201E9A04-48A6-4CAA-B3D5-14CE8E5423A3}">
      <dsp:nvSpPr>
        <dsp:cNvPr id="0" name=""/>
        <dsp:cNvSpPr/>
      </dsp:nvSpPr>
      <dsp:spPr>
        <a:xfrm rot="19542318">
          <a:off x="2152179" y="2773011"/>
          <a:ext cx="1260324" cy="36570"/>
        </a:xfrm>
        <a:custGeom>
          <a:avLst/>
          <a:gdLst/>
          <a:ahLst/>
          <a:cxnLst/>
          <a:rect l="0" t="0" r="0" b="0"/>
          <a:pathLst>
            <a:path>
              <a:moveTo>
                <a:pt x="0" y="18285"/>
              </a:moveTo>
              <a:lnTo>
                <a:pt x="1260324" y="1828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2750833" y="2759788"/>
        <a:ext cx="63016" cy="63016"/>
      </dsp:txXfrm>
    </dsp:sp>
    <dsp:sp modelId="{949D1D2B-C3F8-4861-B1FA-F8D0155D8F42}">
      <dsp:nvSpPr>
        <dsp:cNvPr id="0" name=""/>
        <dsp:cNvSpPr/>
      </dsp:nvSpPr>
      <dsp:spPr>
        <a:xfrm>
          <a:off x="3302950" y="1586315"/>
          <a:ext cx="5466886" cy="16998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Призван на княжение согласно «Повести временных лет» в 862 г. ильменскими славянами, «чудь и весью» из варяжских земель</a:t>
          </a:r>
          <a:endParaRPr lang="ru-RU" sz="2800" kern="1200" dirty="0"/>
        </a:p>
      </dsp:txBody>
      <dsp:txXfrm>
        <a:off x="3352736" y="1636101"/>
        <a:ext cx="5367314" cy="1600260"/>
      </dsp:txXfrm>
    </dsp:sp>
    <dsp:sp modelId="{585C4E0A-154A-459C-BC40-841B494B742D}">
      <dsp:nvSpPr>
        <dsp:cNvPr id="0" name=""/>
        <dsp:cNvSpPr/>
      </dsp:nvSpPr>
      <dsp:spPr>
        <a:xfrm rot="2594909">
          <a:off x="2067602" y="3617789"/>
          <a:ext cx="1429479" cy="36570"/>
        </a:xfrm>
        <a:custGeom>
          <a:avLst/>
          <a:gdLst/>
          <a:ahLst/>
          <a:cxnLst/>
          <a:rect l="0" t="0" r="0" b="0"/>
          <a:pathLst>
            <a:path>
              <a:moveTo>
                <a:pt x="0" y="18285"/>
              </a:moveTo>
              <a:lnTo>
                <a:pt x="1429479" y="1828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2746604" y="3600338"/>
        <a:ext cx="71473" cy="71473"/>
      </dsp:txXfrm>
    </dsp:sp>
    <dsp:sp modelId="{74E4DFD1-077D-4D3C-BBFF-67A43831FF1F}">
      <dsp:nvSpPr>
        <dsp:cNvPr id="0" name=""/>
        <dsp:cNvSpPr/>
      </dsp:nvSpPr>
      <dsp:spPr>
        <a:xfrm>
          <a:off x="3302950" y="3479911"/>
          <a:ext cx="5430613" cy="12917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Княжил в Ладоге, а затем во всех новгородских землях</a:t>
          </a:r>
          <a:endParaRPr lang="ru-RU" sz="2800" kern="1200" dirty="0"/>
        </a:p>
      </dsp:txBody>
      <dsp:txXfrm>
        <a:off x="3340784" y="3517745"/>
        <a:ext cx="5354945" cy="1216086"/>
      </dsp:txXfrm>
    </dsp:sp>
    <dsp:sp modelId="{3426ACBC-E8EA-44D2-84A7-121B79BDDCFB}">
      <dsp:nvSpPr>
        <dsp:cNvPr id="0" name=""/>
        <dsp:cNvSpPr/>
      </dsp:nvSpPr>
      <dsp:spPr>
        <a:xfrm rot="4026019">
          <a:off x="1444424" y="4360548"/>
          <a:ext cx="2675834" cy="36570"/>
        </a:xfrm>
        <a:custGeom>
          <a:avLst/>
          <a:gdLst/>
          <a:ahLst/>
          <a:cxnLst/>
          <a:rect l="0" t="0" r="0" b="0"/>
          <a:pathLst>
            <a:path>
              <a:moveTo>
                <a:pt x="0" y="18285"/>
              </a:moveTo>
              <a:lnTo>
                <a:pt x="2675834" y="1828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/>
        </a:p>
      </dsp:txBody>
      <dsp:txXfrm>
        <a:off x="2715446" y="4311938"/>
        <a:ext cx="133791" cy="133791"/>
      </dsp:txXfrm>
    </dsp:sp>
    <dsp:sp modelId="{7196AF86-962D-46AD-AB14-F01CCB3B84CD}">
      <dsp:nvSpPr>
        <dsp:cNvPr id="0" name=""/>
        <dsp:cNvSpPr/>
      </dsp:nvSpPr>
      <dsp:spPr>
        <a:xfrm>
          <a:off x="3302950" y="4965429"/>
          <a:ext cx="5416637" cy="12917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Перед смертью передал правление своему родственнику (или старшему дружиннику) Олегу</a:t>
          </a:r>
          <a:endParaRPr lang="ru-RU" sz="2800" kern="1200" dirty="0"/>
        </a:p>
      </dsp:txBody>
      <dsp:txXfrm>
        <a:off x="3340784" y="5003263"/>
        <a:ext cx="5340969" cy="1216086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B0398-1661-475E-95F0-AA8D5B281F09}" type="datetimeFigureOut">
              <a:rPr lang="ru-RU" smtClean="0"/>
              <a:pPr/>
              <a:t>18.11.2024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50149-8B0A-41E6-B527-7E404B72D9B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B0398-1661-475E-95F0-AA8D5B281F09}" type="datetimeFigureOut">
              <a:rPr lang="ru-RU" smtClean="0"/>
              <a:pPr/>
              <a:t>18.11.2024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50149-8B0A-41E6-B527-7E404B72D9B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B0398-1661-475E-95F0-AA8D5B281F09}" type="datetimeFigureOut">
              <a:rPr lang="ru-RU" smtClean="0"/>
              <a:pPr/>
              <a:t>18.11.2024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50149-8B0A-41E6-B527-7E404B72D9B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B0398-1661-475E-95F0-AA8D5B281F09}" type="datetimeFigureOut">
              <a:rPr lang="ru-RU" smtClean="0"/>
              <a:pPr/>
              <a:t>18.11.2024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50149-8B0A-41E6-B527-7E404B72D9B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B0398-1661-475E-95F0-AA8D5B281F09}" type="datetimeFigureOut">
              <a:rPr lang="ru-RU" smtClean="0"/>
              <a:pPr/>
              <a:t>18.11.2024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50149-8B0A-41E6-B527-7E404B72D9B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B0398-1661-475E-95F0-AA8D5B281F09}" type="datetimeFigureOut">
              <a:rPr lang="ru-RU" smtClean="0"/>
              <a:pPr/>
              <a:t>18.11.2024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50149-8B0A-41E6-B527-7E404B72D9B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B0398-1661-475E-95F0-AA8D5B281F09}" type="datetimeFigureOut">
              <a:rPr lang="ru-RU" smtClean="0"/>
              <a:pPr/>
              <a:t>18.11.2024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50149-8B0A-41E6-B527-7E404B72D9B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B0398-1661-475E-95F0-AA8D5B281F09}" type="datetimeFigureOut">
              <a:rPr lang="ru-RU" smtClean="0"/>
              <a:pPr/>
              <a:t>18.11.2024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50149-8B0A-41E6-B527-7E404B72D9B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B0398-1661-475E-95F0-AA8D5B281F09}" type="datetimeFigureOut">
              <a:rPr lang="ru-RU" smtClean="0"/>
              <a:pPr/>
              <a:t>18.11.2024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50149-8B0A-41E6-B527-7E404B72D9B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B0398-1661-475E-95F0-AA8D5B281F09}" type="datetimeFigureOut">
              <a:rPr lang="ru-RU" smtClean="0"/>
              <a:pPr/>
              <a:t>18.11.2024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50149-8B0A-41E6-B527-7E404B72D9B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B0398-1661-475E-95F0-AA8D5B281F09}" type="datetimeFigureOut">
              <a:rPr lang="ru-RU" smtClean="0"/>
              <a:pPr/>
              <a:t>18.11.2024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50149-8B0A-41E6-B527-7E404B72D9B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FB0398-1661-475E-95F0-AA8D5B281F09}" type="datetimeFigureOut">
              <a:rPr lang="ru-RU" smtClean="0"/>
              <a:pPr/>
              <a:t>18.11.2024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150149-8B0A-41E6-B527-7E404B72D9B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6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11" Type="http://schemas.openxmlformats.org/officeDocument/2006/relationships/image" Target="../media/image12.png"/><Relationship Id="rId5" Type="http://schemas.openxmlformats.org/officeDocument/2006/relationships/diagramColors" Target="../diagrams/colors11.xml"/><Relationship Id="rId10" Type="http://schemas.openxmlformats.org/officeDocument/2006/relationships/image" Target="../media/image11.png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14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7" Type="http://schemas.openxmlformats.org/officeDocument/2006/relationships/image" Target="../media/image17.pn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7" Type="http://schemas.openxmlformats.org/officeDocument/2006/relationships/image" Target="../media/image18.pn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7" Type="http://schemas.openxmlformats.org/officeDocument/2006/relationships/image" Target="../media/image19.pn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7" Type="http://schemas.openxmlformats.org/officeDocument/2006/relationships/image" Target="../media/image20.pn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7" Type="http://schemas.openxmlformats.org/officeDocument/2006/relationships/image" Target="../media/image22.png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1.xml"/><Relationship Id="rId5" Type="http://schemas.openxmlformats.org/officeDocument/2006/relationships/diagramQuickStyle" Target="../diagrams/quickStyle31.xml"/><Relationship Id="rId4" Type="http://schemas.openxmlformats.org/officeDocument/2006/relationships/diagramLayout" Target="../diagrams/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2.xml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3" Type="http://schemas.openxmlformats.org/officeDocument/2006/relationships/slide" Target="slide43.xml"/><Relationship Id="rId7" Type="http://schemas.openxmlformats.org/officeDocument/2006/relationships/slide" Target="slide50.xml"/><Relationship Id="rId12" Type="http://schemas.openxmlformats.org/officeDocument/2006/relationships/slide" Target="slide52.xml"/><Relationship Id="rId2" Type="http://schemas.openxmlformats.org/officeDocument/2006/relationships/slide" Target="slide4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9.xml"/><Relationship Id="rId11" Type="http://schemas.openxmlformats.org/officeDocument/2006/relationships/slide" Target="slide51.xml"/><Relationship Id="rId5" Type="http://schemas.openxmlformats.org/officeDocument/2006/relationships/slide" Target="slide48.xml"/><Relationship Id="rId10" Type="http://schemas.openxmlformats.org/officeDocument/2006/relationships/slide" Target="slide47.xml"/><Relationship Id="rId4" Type="http://schemas.openxmlformats.org/officeDocument/2006/relationships/slide" Target="slide44.xml"/><Relationship Id="rId9" Type="http://schemas.openxmlformats.org/officeDocument/2006/relationships/slide" Target="slide4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5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Схемы по истории России</a:t>
            </a:r>
            <a:endParaRPr lang="ru-RU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МБОУ «Усть-Бакчарская СОШ»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Учитель истории: Сидоренко Ирина Николаевна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214282" y="214290"/>
          <a:ext cx="8786874" cy="6357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/>
          <a:srcRect l="10031" t="10625" r="12382" b="25625"/>
          <a:stretch>
            <a:fillRect/>
          </a:stretch>
        </p:blipFill>
        <p:spPr bwMode="auto">
          <a:xfrm>
            <a:off x="142844" y="64920"/>
            <a:ext cx="2571768" cy="26497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643174" cy="30294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Схема 1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Овал 2"/>
          <p:cNvSpPr/>
          <p:nvPr/>
        </p:nvSpPr>
        <p:spPr>
          <a:xfrm>
            <a:off x="1071538" y="1071546"/>
            <a:ext cx="7072362" cy="857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1357290" y="1285860"/>
            <a:ext cx="7000924" cy="78581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Перун – бог молний, грома, войн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034" y="714356"/>
            <a:ext cx="1304924" cy="20228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/>
          <a:srcRect l="16165" t="14375" r="21804" b="20000"/>
          <a:stretch>
            <a:fillRect/>
          </a:stretch>
        </p:blipFill>
        <p:spPr bwMode="auto">
          <a:xfrm>
            <a:off x="0" y="4471372"/>
            <a:ext cx="1500166" cy="23866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9"/>
          <a:srcRect l="20000" t="12500" r="22500" b="14375"/>
          <a:stretch>
            <a:fillRect/>
          </a:stretch>
        </p:blipFill>
        <p:spPr bwMode="auto">
          <a:xfrm>
            <a:off x="1714480" y="4556454"/>
            <a:ext cx="1357322" cy="23015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10"/>
          <a:srcRect l="31250" t="4687" r="25000" b="39062"/>
          <a:stretch>
            <a:fillRect/>
          </a:stretch>
        </p:blipFill>
        <p:spPr bwMode="auto">
          <a:xfrm>
            <a:off x="3286116" y="4572008"/>
            <a:ext cx="1333495" cy="2285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11"/>
          <a:srcRect l="23310" t="5357" r="25978" b="35714"/>
          <a:stretch>
            <a:fillRect/>
          </a:stretch>
        </p:blipFill>
        <p:spPr bwMode="auto">
          <a:xfrm>
            <a:off x="4786314" y="4500546"/>
            <a:ext cx="1357322" cy="2357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12"/>
          <a:srcRect l="75500" t="8000" r="6500" b="48000"/>
          <a:stretch>
            <a:fillRect/>
          </a:stretch>
        </p:blipFill>
        <p:spPr bwMode="auto">
          <a:xfrm>
            <a:off x="7143768" y="4762485"/>
            <a:ext cx="1143008" cy="20955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0"/>
            <a:ext cx="8412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Принятие христианства на Руси  - 988 год</a:t>
            </a:r>
            <a:endParaRPr lang="ru-RU" sz="3600" b="1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0" y="642918"/>
          <a:ext cx="9144000" cy="6215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0" y="0"/>
          <a:ext cx="9144000" cy="6429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Овал 3"/>
          <p:cNvSpPr/>
          <p:nvPr/>
        </p:nvSpPr>
        <p:spPr>
          <a:xfrm>
            <a:off x="214282" y="6143644"/>
            <a:ext cx="8929718" cy="71435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Расцвет Древнерусского государства</a:t>
            </a:r>
            <a:endParaRPr lang="ru-RU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/>
          <a:srcRect l="12930" r="15947" b="4000"/>
          <a:stretch>
            <a:fillRect/>
          </a:stretch>
        </p:blipFill>
        <p:spPr bwMode="auto">
          <a:xfrm>
            <a:off x="0" y="0"/>
            <a:ext cx="1571604" cy="17144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2571736" y="1142984"/>
            <a:ext cx="1500198" cy="5715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Волхвы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357422" y="1928802"/>
            <a:ext cx="2000264" cy="8572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tx1"/>
                </a:solidFill>
              </a:rPr>
              <a:t>Православное духовенство</a:t>
            </a:r>
            <a:endParaRPr lang="ru-RU" sz="2200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071670" y="3143248"/>
            <a:ext cx="2286016" cy="10715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tx1"/>
                </a:solidFill>
              </a:rPr>
              <a:t>Потомки родоплеменной знати</a:t>
            </a:r>
            <a:endParaRPr lang="ru-RU" sz="2200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43108" y="4500570"/>
            <a:ext cx="2214578" cy="10715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tx1"/>
                </a:solidFill>
              </a:rPr>
              <a:t>Вожди племён, позже - правители</a:t>
            </a:r>
            <a:endParaRPr lang="ru-RU" sz="2200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00298" y="5786430"/>
            <a:ext cx="1928826" cy="10715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tx1"/>
                </a:solidFill>
              </a:rPr>
              <a:t>Воины княжеских отрядов</a:t>
            </a:r>
            <a:endParaRPr lang="ru-RU" sz="2200" dirty="0">
              <a:solidFill>
                <a:schemeClr val="tx1"/>
              </a:solidFill>
            </a:endParaRPr>
          </a:p>
        </p:txBody>
      </p:sp>
      <p:cxnSp>
        <p:nvCxnSpPr>
          <p:cNvPr id="10" name="Прямая со стрелкой 9"/>
          <p:cNvCxnSpPr>
            <a:endCxn id="4" idx="1"/>
          </p:cNvCxnSpPr>
          <p:nvPr/>
        </p:nvCxnSpPr>
        <p:spPr>
          <a:xfrm rot="5400000" flipH="1" flipV="1">
            <a:off x="2035951" y="1464455"/>
            <a:ext cx="571504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endCxn id="5" idx="1"/>
          </p:cNvCxnSpPr>
          <p:nvPr/>
        </p:nvCxnSpPr>
        <p:spPr>
          <a:xfrm rot="16200000" flipH="1">
            <a:off x="2035950" y="2035958"/>
            <a:ext cx="357192" cy="285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endCxn id="6" idx="1"/>
          </p:cNvCxnSpPr>
          <p:nvPr/>
        </p:nvCxnSpPr>
        <p:spPr>
          <a:xfrm>
            <a:off x="1500166" y="3500438"/>
            <a:ext cx="571504" cy="1785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endCxn id="7" idx="1"/>
          </p:cNvCxnSpPr>
          <p:nvPr/>
        </p:nvCxnSpPr>
        <p:spPr>
          <a:xfrm>
            <a:off x="1500166" y="4857760"/>
            <a:ext cx="642942" cy="1785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endCxn id="8" idx="1"/>
          </p:cNvCxnSpPr>
          <p:nvPr/>
        </p:nvCxnSpPr>
        <p:spPr>
          <a:xfrm flipV="1">
            <a:off x="2214546" y="6322215"/>
            <a:ext cx="285752" cy="357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кругленный прямоугольник 20"/>
          <p:cNvSpPr/>
          <p:nvPr/>
        </p:nvSpPr>
        <p:spPr>
          <a:xfrm>
            <a:off x="6715140" y="2571744"/>
            <a:ext cx="2428860" cy="20002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tx1"/>
                </a:solidFill>
              </a:rPr>
              <a:t>Рядовичи, заключившие «ряд» (договор) об условиях своей работы на землевладельца</a:t>
            </a:r>
            <a:endParaRPr lang="ru-RU" sz="2200" dirty="0">
              <a:solidFill>
                <a:schemeClr val="tx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857984" y="785794"/>
            <a:ext cx="2286016" cy="16430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tx1"/>
                </a:solidFill>
              </a:rPr>
              <a:t>Закупы, взявшие «купу» (ссуду) и обязанные отработать долг</a:t>
            </a:r>
            <a:endParaRPr lang="ru-RU" sz="2200" dirty="0">
              <a:solidFill>
                <a:schemeClr val="tx1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715140" y="4714884"/>
            <a:ext cx="2428860" cy="12144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tx1"/>
                </a:solidFill>
              </a:rPr>
              <a:t>Холопы</a:t>
            </a:r>
          </a:p>
          <a:p>
            <a:pPr algn="ctr"/>
            <a:r>
              <a:rPr lang="ru-RU" sz="2200" dirty="0" smtClean="0">
                <a:solidFill>
                  <a:schemeClr val="tx1"/>
                </a:solidFill>
              </a:rPr>
              <a:t> (рабы за долги)   Челядь (военнопленные) </a:t>
            </a:r>
            <a:endParaRPr lang="ru-RU" sz="2200" dirty="0">
              <a:solidFill>
                <a:schemeClr val="tx1"/>
              </a:solidFill>
            </a:endParaRPr>
          </a:p>
        </p:txBody>
      </p:sp>
      <p:cxnSp>
        <p:nvCxnSpPr>
          <p:cNvPr id="25" name="Прямая соединительная линия 24"/>
          <p:cNvCxnSpPr>
            <a:stCxn id="23" idx="1"/>
            <a:endCxn id="23" idx="3"/>
          </p:cNvCxnSpPr>
          <p:nvPr/>
        </p:nvCxnSpPr>
        <p:spPr>
          <a:xfrm rot="10800000" flipH="1">
            <a:off x="6715140" y="5322107"/>
            <a:ext cx="242886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Скругленный прямоугольник 33"/>
          <p:cNvSpPr/>
          <p:nvPr/>
        </p:nvSpPr>
        <p:spPr>
          <a:xfrm>
            <a:off x="6715140" y="6143644"/>
            <a:ext cx="2428860" cy="7143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tx1"/>
                </a:solidFill>
              </a:rPr>
              <a:t>Купцы (гости) ремесленники </a:t>
            </a:r>
            <a:endParaRPr lang="ru-RU" sz="2200" dirty="0">
              <a:solidFill>
                <a:schemeClr val="tx1"/>
              </a:solidFill>
            </a:endParaRPr>
          </a:p>
        </p:txBody>
      </p:sp>
      <p:cxnSp>
        <p:nvCxnSpPr>
          <p:cNvPr id="36" name="Прямая соединительная линия 35"/>
          <p:cNvCxnSpPr>
            <a:stCxn id="34" idx="1"/>
            <a:endCxn id="34" idx="3"/>
          </p:cNvCxnSpPr>
          <p:nvPr/>
        </p:nvCxnSpPr>
        <p:spPr>
          <a:xfrm rot="10800000" flipH="1">
            <a:off x="6715140" y="6500822"/>
            <a:ext cx="242886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endCxn id="22" idx="1"/>
          </p:cNvCxnSpPr>
          <p:nvPr/>
        </p:nvCxnSpPr>
        <p:spPr>
          <a:xfrm rot="5400000" flipH="1" flipV="1">
            <a:off x="6411513" y="1768083"/>
            <a:ext cx="607223" cy="2857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>
            <a:endCxn id="21" idx="1"/>
          </p:cNvCxnSpPr>
          <p:nvPr/>
        </p:nvCxnSpPr>
        <p:spPr>
          <a:xfrm>
            <a:off x="5715008" y="3000372"/>
            <a:ext cx="1000132" cy="571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V="1">
            <a:off x="6429388" y="5000636"/>
            <a:ext cx="285752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rot="16200000" flipH="1">
            <a:off x="6322231" y="5250669"/>
            <a:ext cx="428628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V="1">
            <a:off x="6357950" y="6286520"/>
            <a:ext cx="357190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rot="16200000" flipH="1">
            <a:off x="6429388" y="6429396"/>
            <a:ext cx="285752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l="10783"/>
          <a:stretch>
            <a:fillRect/>
          </a:stretch>
        </p:blipFill>
        <p:spPr bwMode="auto">
          <a:xfrm>
            <a:off x="0" y="5328"/>
            <a:ext cx="9188948" cy="68526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aphicFrame>
        <p:nvGraphicFramePr>
          <p:cNvPr id="2" name="Схема 1"/>
          <p:cNvGraphicFramePr/>
          <p:nvPr/>
        </p:nvGraphicFramePr>
        <p:xfrm>
          <a:off x="285720" y="214290"/>
          <a:ext cx="8501122" cy="6429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 l="27165" t="33672" r="15628" b="5227"/>
          <a:stretch>
            <a:fillRect/>
          </a:stretch>
        </p:blipFill>
        <p:spPr bwMode="auto">
          <a:xfrm>
            <a:off x="-66598" y="0"/>
            <a:ext cx="92105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" name="Схема 2"/>
          <p:cNvGraphicFramePr/>
          <p:nvPr/>
        </p:nvGraphicFramePr>
        <p:xfrm>
          <a:off x="285720" y="285728"/>
          <a:ext cx="8643998" cy="6357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071810"/>
            <a:ext cx="7772400" cy="2697165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/>
              <a:t>IX – XI </a:t>
            </a:r>
            <a:r>
              <a:rPr lang="ru-RU" sz="9600" dirty="0" smtClean="0"/>
              <a:t>века</a:t>
            </a:r>
            <a:endParaRPr lang="ru-RU" sz="9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2910" y="1071546"/>
            <a:ext cx="7772400" cy="1500187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0" y="0"/>
          <a:ext cx="9144000" cy="6864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Стрелка вправо 3"/>
          <p:cNvSpPr/>
          <p:nvPr/>
        </p:nvSpPr>
        <p:spPr>
          <a:xfrm rot="5400000">
            <a:off x="53582" y="-53582"/>
            <a:ext cx="2357432" cy="2464595"/>
          </a:xfrm>
          <a:prstGeom prst="rightArrow">
            <a:avLst>
              <a:gd name="adj1" fmla="val 57181"/>
              <a:gd name="adj2" fmla="val 79195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Культура древних славян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5" name="Стрелка вправо 4"/>
          <p:cNvSpPr/>
          <p:nvPr/>
        </p:nvSpPr>
        <p:spPr>
          <a:xfrm rot="16200000" flipV="1">
            <a:off x="53581" y="4446987"/>
            <a:ext cx="2357432" cy="2464595"/>
          </a:xfrm>
          <a:prstGeom prst="rightArrow">
            <a:avLst>
              <a:gd name="adj1" fmla="val 65559"/>
              <a:gd name="adj2" fmla="val 6418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Влияние Византии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-7831"/>
          <a:ext cx="9144000" cy="691896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143108"/>
                <a:gridCol w="7000892"/>
              </a:tblGrid>
              <a:tr h="426177"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Направления</a:t>
                      </a:r>
                      <a:endParaRPr lang="ru-RU" sz="2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Содержание </a:t>
                      </a:r>
                      <a:endParaRPr lang="ru-RU" sz="2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1430738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Просвещение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Распространение азбуки – кириллицы.</a:t>
                      </a:r>
                    </a:p>
                    <a:p>
                      <a:r>
                        <a:rPr lang="ru-RU" sz="2200" dirty="0" smtClean="0"/>
                        <a:t>Грамотность широких слоёв городского населения.</a:t>
                      </a:r>
                    </a:p>
                    <a:p>
                      <a:r>
                        <a:rPr lang="ru-RU" sz="2200" dirty="0" smtClean="0"/>
                        <a:t>Открытие первых школ.</a:t>
                      </a:r>
                    </a:p>
                    <a:p>
                      <a:r>
                        <a:rPr lang="ru-RU" sz="2200" dirty="0" smtClean="0"/>
                        <a:t>Создание рукописных книг </a:t>
                      </a:r>
                      <a:r>
                        <a:rPr lang="ru-RU" sz="2200" i="1" dirty="0" smtClean="0"/>
                        <a:t>(Остромирово Евангелие).</a:t>
                      </a:r>
                      <a:endParaRPr lang="ru-RU" sz="2200" i="1" dirty="0"/>
                    </a:p>
                  </a:txBody>
                  <a:tcPr/>
                </a:tc>
              </a:tr>
              <a:tr h="2100445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Литература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Фольклор – былины.</a:t>
                      </a:r>
                    </a:p>
                    <a:p>
                      <a:r>
                        <a:rPr lang="ru-RU" sz="2200" dirty="0" smtClean="0"/>
                        <a:t>Письменная литература: </a:t>
                      </a:r>
                      <a:r>
                        <a:rPr lang="ru-RU" sz="2200" u="sng" dirty="0" smtClean="0"/>
                        <a:t>летописи</a:t>
                      </a:r>
                      <a:r>
                        <a:rPr lang="ru-RU" sz="2200" dirty="0" smtClean="0"/>
                        <a:t> </a:t>
                      </a:r>
                      <a:r>
                        <a:rPr lang="ru-RU" sz="2200" i="1" dirty="0" smtClean="0"/>
                        <a:t>(«Повесть временных лет»)</a:t>
                      </a:r>
                      <a:r>
                        <a:rPr lang="ru-RU" sz="2200" dirty="0" smtClean="0"/>
                        <a:t>,</a:t>
                      </a:r>
                      <a:r>
                        <a:rPr lang="ru-RU" sz="2200" baseline="0" dirty="0" smtClean="0"/>
                        <a:t> </a:t>
                      </a:r>
                      <a:r>
                        <a:rPr lang="ru-RU" sz="2200" u="sng" baseline="0" dirty="0" smtClean="0"/>
                        <a:t>жития святых </a:t>
                      </a:r>
                      <a:r>
                        <a:rPr lang="ru-RU" sz="2200" i="1" baseline="0" dirty="0" smtClean="0"/>
                        <a:t>(«Житие Бориса и Глеба»</a:t>
                      </a:r>
                      <a:r>
                        <a:rPr lang="ru-RU" sz="2200" baseline="0" dirty="0" smtClean="0"/>
                        <a:t>), </a:t>
                      </a:r>
                      <a:r>
                        <a:rPr lang="ru-RU" sz="2200" u="sng" baseline="0" dirty="0" smtClean="0"/>
                        <a:t>публицистика и богословские произведения </a:t>
                      </a:r>
                      <a:r>
                        <a:rPr lang="ru-RU" sz="2200" i="1" baseline="0" dirty="0" smtClean="0"/>
                        <a:t>(«Слово о законе и благодати митрополита Иллариона», «Поучение» Владимира Мономаха»).</a:t>
                      </a:r>
                      <a:endParaRPr lang="ru-RU" sz="2200" i="1" dirty="0"/>
                    </a:p>
                  </a:txBody>
                  <a:tcPr/>
                </a:tc>
              </a:tr>
              <a:tr h="1095884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Архитектура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Строительство крестово-купольных храмов (</a:t>
                      </a:r>
                      <a:r>
                        <a:rPr lang="ru-RU" sz="2200" i="1" dirty="0" smtClean="0"/>
                        <a:t>Софийские соборы в Киеве, Новгороде и Полоцке, собор </a:t>
                      </a:r>
                      <a:r>
                        <a:rPr lang="ru-RU" sz="2200" i="1" dirty="0" err="1" smtClean="0"/>
                        <a:t>Спасо-Преображенский</a:t>
                      </a:r>
                      <a:r>
                        <a:rPr lang="ru-RU" sz="2200" i="1" dirty="0" smtClean="0"/>
                        <a:t> в Чернигове)</a:t>
                      </a:r>
                      <a:r>
                        <a:rPr lang="ru-RU" sz="2200" dirty="0" smtClean="0"/>
                        <a:t>.</a:t>
                      </a:r>
                      <a:endParaRPr lang="ru-RU" sz="2200" dirty="0"/>
                    </a:p>
                  </a:txBody>
                  <a:tcPr/>
                </a:tc>
              </a:tr>
              <a:tr h="1095884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Изобразительное искусство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Фресковая живопись </a:t>
                      </a:r>
                      <a:r>
                        <a:rPr lang="ru-RU" sz="2200" i="1" dirty="0" smtClean="0"/>
                        <a:t>(Софийский собор в Киеве).</a:t>
                      </a:r>
                    </a:p>
                    <a:p>
                      <a:r>
                        <a:rPr lang="ru-RU" sz="2200" dirty="0" smtClean="0"/>
                        <a:t>Мозаика</a:t>
                      </a:r>
                      <a:r>
                        <a:rPr lang="ru-RU" sz="2200" baseline="0" dirty="0" smtClean="0"/>
                        <a:t> </a:t>
                      </a:r>
                      <a:r>
                        <a:rPr lang="ru-RU" sz="2200" i="1" baseline="0" dirty="0" smtClean="0"/>
                        <a:t>(Софийский, Михайловский соборы в Киеве).</a:t>
                      </a:r>
                    </a:p>
                    <a:p>
                      <a:r>
                        <a:rPr lang="ru-RU" sz="2200" baseline="0" dirty="0" smtClean="0"/>
                        <a:t>Иконопись </a:t>
                      </a:r>
                      <a:r>
                        <a:rPr lang="ru-RU" sz="2200" i="1" baseline="0" dirty="0" smtClean="0"/>
                        <a:t>(Владимирская Богоматерь).</a:t>
                      </a:r>
                      <a:endParaRPr lang="ru-RU" sz="2200" i="1" dirty="0"/>
                    </a:p>
                  </a:txBody>
                  <a:tcPr/>
                </a:tc>
              </a:tr>
              <a:tr h="708895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Музыка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Церковная музыка,  основные</a:t>
                      </a:r>
                      <a:r>
                        <a:rPr lang="ru-RU" sz="2200" baseline="0" dirty="0" smtClean="0"/>
                        <a:t> </a:t>
                      </a:r>
                      <a:r>
                        <a:rPr lang="ru-RU" sz="2200" dirty="0" smtClean="0"/>
                        <a:t>каноны которой пришли из Византии.</a:t>
                      </a:r>
                      <a:endParaRPr lang="ru-RU" sz="22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571612"/>
            <a:ext cx="7772400" cy="4197363"/>
          </a:xfrm>
        </p:spPr>
        <p:txBody>
          <a:bodyPr>
            <a:normAutofit/>
          </a:bodyPr>
          <a:lstStyle/>
          <a:p>
            <a:r>
              <a:rPr lang="en-US" sz="9600" dirty="0" smtClean="0"/>
              <a:t>XI – X III </a:t>
            </a:r>
            <a:r>
              <a:rPr lang="ru-RU" sz="9600" dirty="0" smtClean="0"/>
              <a:t>века</a:t>
            </a:r>
            <a:endParaRPr lang="ru-RU" sz="9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0" y="-214338"/>
          <a:ext cx="9144000" cy="7072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/>
          <a:srcRect l="27500" t="6875" r="26250" b="16250"/>
          <a:stretch>
            <a:fillRect/>
          </a:stretch>
        </p:blipFill>
        <p:spPr bwMode="auto">
          <a:xfrm>
            <a:off x="7500958" y="5037332"/>
            <a:ext cx="1643042" cy="18206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1142976" y="5357826"/>
            <a:ext cx="8001024" cy="15001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После смерти Мстислава Великого начинается дробление Древнерусского государства. Почти все княжества выходят из повиновения Киеву. Наступил период политической раздробленности. 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rot="16200000" flipH="1">
            <a:off x="4643454" y="3143232"/>
            <a:ext cx="4357686" cy="71438"/>
          </a:xfrm>
          <a:prstGeom prst="straightConnector1">
            <a:avLst/>
          </a:prstGeom>
          <a:ln w="2222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/>
          <a:srcRect l="3160" r="5262" b="354"/>
          <a:stretch>
            <a:fillRect/>
          </a:stretch>
        </p:blipFill>
        <p:spPr bwMode="auto">
          <a:xfrm>
            <a:off x="7072330" y="1071546"/>
            <a:ext cx="2071670" cy="27860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0" y="642918"/>
          <a:ext cx="9144000" cy="6215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71538" y="0"/>
            <a:ext cx="71990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Раздробленность на Руси в </a:t>
            </a:r>
            <a:r>
              <a:rPr lang="en-US" sz="3200" b="1" dirty="0" smtClean="0"/>
              <a:t>XII </a:t>
            </a:r>
            <a:r>
              <a:rPr lang="ru-RU" sz="3200" b="1" dirty="0" smtClean="0"/>
              <a:t>– </a:t>
            </a:r>
            <a:r>
              <a:rPr lang="en-US" sz="3200" b="1" dirty="0" smtClean="0"/>
              <a:t>XIII</a:t>
            </a:r>
            <a:r>
              <a:rPr lang="ru-RU" sz="3200" b="1" dirty="0" smtClean="0"/>
              <a:t> вв. 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928662" y="285728"/>
            <a:ext cx="7286676" cy="714380"/>
          </a:xfrm>
          <a:prstGeom prst="horizontalScroll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Владимиро-Суздальская земля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428596" y="1714488"/>
            <a:ext cx="3500462" cy="18573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Обособление от Киева в 30-е гг. 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XII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в.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5143504" y="1714488"/>
            <a:ext cx="3571900" cy="18573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Территория Северо-Восточной Руси, междуречье Оки и Волги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8596" y="4429132"/>
            <a:ext cx="3643338" cy="1714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Особенности развития в удельный период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500562" y="4143380"/>
            <a:ext cx="4500594" cy="25003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Политическая структура</a:t>
            </a:r>
          </a:p>
          <a:p>
            <a:pPr algn="ctr"/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КНЯЗЬ</a:t>
            </a:r>
          </a:p>
          <a:p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ВЕЧЕ                             БОЯРСТВО</a:t>
            </a:r>
          </a:p>
          <a:p>
            <a:pPr algn="ctr"/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5500694" y="5357826"/>
            <a:ext cx="1714512" cy="64294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/>
          <p:cNvCxnSpPr>
            <a:stCxn id="2" idx="2"/>
            <a:endCxn id="3" idx="0"/>
          </p:cNvCxnSpPr>
          <p:nvPr/>
        </p:nvCxnSpPr>
        <p:spPr>
          <a:xfrm rot="16200000" flipH="1" flipV="1">
            <a:off x="2973575" y="116062"/>
            <a:ext cx="803677" cy="2393173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2" idx="2"/>
            <a:endCxn id="4" idx="0"/>
          </p:cNvCxnSpPr>
          <p:nvPr/>
        </p:nvCxnSpPr>
        <p:spPr>
          <a:xfrm rot="16200000" flipH="1">
            <a:off x="5348888" y="133922"/>
            <a:ext cx="803677" cy="2357454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2" idx="2"/>
          </p:cNvCxnSpPr>
          <p:nvPr/>
        </p:nvCxnSpPr>
        <p:spPr>
          <a:xfrm rot="16200000" flipH="1" flipV="1">
            <a:off x="2241335" y="2098467"/>
            <a:ext cx="3518321" cy="1143008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2" idx="2"/>
          </p:cNvCxnSpPr>
          <p:nvPr/>
        </p:nvCxnSpPr>
        <p:spPr>
          <a:xfrm rot="16200000" flipH="1">
            <a:off x="3384343" y="2098467"/>
            <a:ext cx="3232569" cy="857256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0" y="928670"/>
          <a:ext cx="9144000" cy="5929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Горизонтальный свиток 2"/>
          <p:cNvSpPr/>
          <p:nvPr/>
        </p:nvSpPr>
        <p:spPr>
          <a:xfrm>
            <a:off x="928662" y="0"/>
            <a:ext cx="7286676" cy="714380"/>
          </a:xfrm>
          <a:prstGeom prst="horizontalScroll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Владимиро-Суздальская земля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/>
          <a:srcRect l="17948" t="7865" r="15812" b="26404"/>
          <a:stretch>
            <a:fillRect/>
          </a:stretch>
        </p:blipFill>
        <p:spPr bwMode="auto">
          <a:xfrm>
            <a:off x="7554046" y="500043"/>
            <a:ext cx="1589953" cy="20002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/>
          <a:srcRect l="16741" r="16296"/>
          <a:stretch>
            <a:fillRect/>
          </a:stretch>
        </p:blipFill>
        <p:spPr bwMode="auto">
          <a:xfrm>
            <a:off x="7585386" y="0"/>
            <a:ext cx="1558614" cy="17144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8715436" cy="85725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</a:rPr>
              <a:t>Исторические источники</a:t>
            </a:r>
            <a:endParaRPr lang="ru-RU" sz="36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285720" y="1428736"/>
            <a:ext cx="8572560" cy="50006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  <a:t>классификация</a:t>
            </a:r>
            <a:endParaRPr lang="ru-R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 rot="5400000">
            <a:off x="285720" y="2214554"/>
            <a:ext cx="2500330" cy="2643206"/>
          </a:xfrm>
          <a:prstGeom prst="round1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Письменные: юридические договоры, летописи, жития, письма, дневники, описания и др.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Прямоугольник с одним скругленным углом 12"/>
          <p:cNvSpPr/>
          <p:nvPr/>
        </p:nvSpPr>
        <p:spPr>
          <a:xfrm rot="5400000">
            <a:off x="6357950" y="2214554"/>
            <a:ext cx="2500330" cy="2643206"/>
          </a:xfrm>
          <a:prstGeom prst="round1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Этнографические источники:</a:t>
            </a:r>
          </a:p>
          <a:p>
            <a:pPr algn="ctr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 нравы и обычаи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Прямоугольник с одним скругленным углом 13"/>
          <p:cNvSpPr/>
          <p:nvPr/>
        </p:nvSpPr>
        <p:spPr>
          <a:xfrm rot="5400000">
            <a:off x="3321835" y="2107397"/>
            <a:ext cx="2500330" cy="2857520"/>
          </a:xfrm>
          <a:prstGeom prst="round1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Вещественные: орудия труда, предметы быта, оружие, строительные сооружения и др.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5" name="Прямоугольник с одним скругленным углом 14"/>
          <p:cNvSpPr/>
          <p:nvPr/>
        </p:nvSpPr>
        <p:spPr>
          <a:xfrm rot="16200000" flipV="1">
            <a:off x="750067" y="4536289"/>
            <a:ext cx="1571636" cy="2643206"/>
          </a:xfrm>
          <a:prstGeom prst="round1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Устные – фольклор: былины, сказки, песни и др.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6" name="Прямоугольник с одним скругленным углом 15"/>
          <p:cNvSpPr/>
          <p:nvPr/>
        </p:nvSpPr>
        <p:spPr>
          <a:xfrm rot="16200000" flipV="1">
            <a:off x="4000484" y="4571996"/>
            <a:ext cx="1285908" cy="2714644"/>
          </a:xfrm>
          <a:prstGeom prst="round1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Лингвистические: данные языка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7" name="Прямоугольник с одним скругленным углом 16"/>
          <p:cNvSpPr/>
          <p:nvPr/>
        </p:nvSpPr>
        <p:spPr>
          <a:xfrm rot="16200000" flipV="1">
            <a:off x="6858016" y="4572008"/>
            <a:ext cx="1571636" cy="2571768"/>
          </a:xfrm>
          <a:prstGeom prst="round1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Аудиовизуальные документы: кино-, фото-, видео- и звукодокументы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27" name="Соединительная линия уступом 26"/>
          <p:cNvCxnSpPr>
            <a:stCxn id="11" idx="1"/>
            <a:endCxn id="13" idx="1"/>
          </p:cNvCxnSpPr>
          <p:nvPr/>
        </p:nvCxnSpPr>
        <p:spPr>
          <a:xfrm rot="5400000" flipH="1" flipV="1">
            <a:off x="4572000" y="-750123"/>
            <a:ext cx="1588" cy="6072230"/>
          </a:xfrm>
          <a:prstGeom prst="bentConnector3">
            <a:avLst>
              <a:gd name="adj1" fmla="val 18894081"/>
            </a:avLst>
          </a:prstGeom>
          <a:ln w="1587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оединительная линия уступом 29"/>
          <p:cNvCxnSpPr>
            <a:stCxn id="15" idx="3"/>
            <a:endCxn id="17" idx="3"/>
          </p:cNvCxnSpPr>
          <p:nvPr/>
        </p:nvCxnSpPr>
        <p:spPr>
          <a:xfrm rot="5400000" flipH="1" flipV="1">
            <a:off x="4589859" y="2018100"/>
            <a:ext cx="1588" cy="6107949"/>
          </a:xfrm>
          <a:prstGeom prst="bentConnector3">
            <a:avLst>
              <a:gd name="adj1" fmla="val 9127837"/>
            </a:avLst>
          </a:prstGeom>
          <a:ln w="1587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stCxn id="2" idx="2"/>
            <a:endCxn id="3" idx="0"/>
          </p:cNvCxnSpPr>
          <p:nvPr/>
        </p:nvCxnSpPr>
        <p:spPr>
          <a:xfrm rot="5400000">
            <a:off x="4393405" y="1250141"/>
            <a:ext cx="357190" cy="1588"/>
          </a:xfrm>
          <a:prstGeom prst="straightConnector1">
            <a:avLst/>
          </a:prstGeom>
          <a:ln w="158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>
            <a:stCxn id="3" idx="4"/>
            <a:endCxn id="14" idx="1"/>
          </p:cNvCxnSpPr>
          <p:nvPr/>
        </p:nvCxnSpPr>
        <p:spPr>
          <a:xfrm rot="5400000">
            <a:off x="4393405" y="2107397"/>
            <a:ext cx="357190" cy="1588"/>
          </a:xfrm>
          <a:prstGeom prst="straightConnector1">
            <a:avLst/>
          </a:prstGeom>
          <a:ln w="158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rot="5400000">
            <a:off x="1535885" y="3464719"/>
            <a:ext cx="2928958" cy="1588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>
            <a:endCxn id="16" idx="3"/>
          </p:cNvCxnSpPr>
          <p:nvPr/>
        </p:nvCxnSpPr>
        <p:spPr>
          <a:xfrm rot="5400000">
            <a:off x="4464855" y="5107781"/>
            <a:ext cx="357166" cy="1588"/>
          </a:xfrm>
          <a:prstGeom prst="straightConnector1">
            <a:avLst/>
          </a:prstGeom>
          <a:ln w="158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22413" t="6363" r="22414" b="24091"/>
          <a:stretch>
            <a:fillRect/>
          </a:stretch>
        </p:blipFill>
        <p:spPr bwMode="auto">
          <a:xfrm>
            <a:off x="285720" y="0"/>
            <a:ext cx="1479172" cy="23574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Схема 1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4" name="Прямая соединительная линия 3"/>
          <p:cNvCxnSpPr/>
          <p:nvPr/>
        </p:nvCxnSpPr>
        <p:spPr>
          <a:xfrm rot="5400000">
            <a:off x="964381" y="4822041"/>
            <a:ext cx="214314" cy="1588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357818" y="4143380"/>
            <a:ext cx="3643338" cy="25003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Политическая структура</a:t>
            </a:r>
          </a:p>
          <a:p>
            <a:pPr algn="ctr"/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ВЕЧЕ            БОЯРСТВО</a:t>
            </a:r>
          </a:p>
          <a:p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2400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КНЯЗЬ</a:t>
            </a:r>
          </a:p>
          <a:p>
            <a:pPr algn="ctr"/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Равнобедренный треугольник 2"/>
          <p:cNvSpPr/>
          <p:nvPr/>
        </p:nvSpPr>
        <p:spPr>
          <a:xfrm flipV="1">
            <a:off x="6286512" y="5286388"/>
            <a:ext cx="1500198" cy="642942"/>
          </a:xfrm>
          <a:prstGeom prst="triangle">
            <a:avLst>
              <a:gd name="adj" fmla="val 490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Схема 3"/>
          <p:cNvGraphicFramePr/>
          <p:nvPr/>
        </p:nvGraphicFramePr>
        <p:xfrm>
          <a:off x="0" y="0"/>
          <a:ext cx="5357818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Горизонтальный свиток 4"/>
          <p:cNvSpPr/>
          <p:nvPr/>
        </p:nvSpPr>
        <p:spPr>
          <a:xfrm>
            <a:off x="928662" y="0"/>
            <a:ext cx="7286676" cy="1071570"/>
          </a:xfrm>
          <a:prstGeom prst="horizontalScroll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Великий Новгород</a:t>
            </a:r>
          </a:p>
          <a:p>
            <a:pPr algn="ctr"/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(Новгородская боярская республика)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57819" y="1142983"/>
            <a:ext cx="3541154" cy="2797511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285720" y="142852"/>
            <a:ext cx="8572560" cy="1000132"/>
          </a:xfrm>
          <a:prstGeom prst="horizontalScroll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Особенности государственного управления Новгородской республикой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71472" y="1500174"/>
            <a:ext cx="1785950" cy="50006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Князь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43438" y="1214422"/>
            <a:ext cx="1785950" cy="50006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Вече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786578" y="1285860"/>
            <a:ext cx="1928826" cy="50006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Архиепископ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4282" y="2643182"/>
            <a:ext cx="2643206" cy="19288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Функции:</a:t>
            </a:r>
          </a:p>
          <a:p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•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защита Новгорода от внешних врагов;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•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сбор дани 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214810" y="2285992"/>
            <a:ext cx="2857520" cy="121444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Боярский совет (300 золотых поясов) 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57554" y="3786190"/>
            <a:ext cx="2714644" cy="121444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Посадник (глава городского управления)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357950" y="3929066"/>
            <a:ext cx="2500330" cy="121444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Тысяцкий ( глава городского ополчения)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357554" y="5214950"/>
            <a:ext cx="2714644" cy="8572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Старосты частей («концов») города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57554" y="6367458"/>
            <a:ext cx="2714644" cy="49054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Старосты улиц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16" name="Прямая со стрелкой 15"/>
          <p:cNvCxnSpPr>
            <a:stCxn id="6" idx="1"/>
            <a:endCxn id="3" idx="3"/>
          </p:cNvCxnSpPr>
          <p:nvPr/>
        </p:nvCxnSpPr>
        <p:spPr>
          <a:xfrm rot="10800000" flipV="1">
            <a:off x="2357422" y="1464455"/>
            <a:ext cx="2286016" cy="285752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6" idx="3"/>
            <a:endCxn id="7" idx="1"/>
          </p:cNvCxnSpPr>
          <p:nvPr/>
        </p:nvCxnSpPr>
        <p:spPr>
          <a:xfrm>
            <a:off x="6429388" y="1464455"/>
            <a:ext cx="357190" cy="71438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5400000">
            <a:off x="5071272" y="2000240"/>
            <a:ext cx="572298" cy="794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endCxn id="7" idx="1"/>
          </p:cNvCxnSpPr>
          <p:nvPr/>
        </p:nvCxnSpPr>
        <p:spPr>
          <a:xfrm rot="5400000" flipH="1" flipV="1">
            <a:off x="6054340" y="1553754"/>
            <a:ext cx="750099" cy="714378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endCxn id="3" idx="3"/>
          </p:cNvCxnSpPr>
          <p:nvPr/>
        </p:nvCxnSpPr>
        <p:spPr>
          <a:xfrm rot="10800000">
            <a:off x="2357422" y="1750208"/>
            <a:ext cx="2143140" cy="535785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оединительная линия уступом 29"/>
          <p:cNvCxnSpPr/>
          <p:nvPr/>
        </p:nvCxnSpPr>
        <p:spPr>
          <a:xfrm rot="5400000">
            <a:off x="3143240" y="2285992"/>
            <a:ext cx="2143140" cy="857256"/>
          </a:xfrm>
          <a:prstGeom prst="bentConnector3">
            <a:avLst>
              <a:gd name="adj1" fmla="val 10774"/>
            </a:avLst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>
            <a:stCxn id="9" idx="0"/>
          </p:cNvCxnSpPr>
          <p:nvPr/>
        </p:nvCxnSpPr>
        <p:spPr>
          <a:xfrm rot="5400000" flipH="1" flipV="1">
            <a:off x="5357818" y="2000240"/>
            <a:ext cx="571504" cy="1588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Соединительная линия уступом 46"/>
          <p:cNvCxnSpPr/>
          <p:nvPr/>
        </p:nvCxnSpPr>
        <p:spPr>
          <a:xfrm rot="16200000" flipH="1">
            <a:off x="6036479" y="1964521"/>
            <a:ext cx="2214578" cy="1714512"/>
          </a:xfrm>
          <a:prstGeom prst="bentConnector3">
            <a:avLst>
              <a:gd name="adj1" fmla="val 10708"/>
            </a:avLst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>
            <a:stCxn id="3" idx="2"/>
            <a:endCxn id="8" idx="0"/>
          </p:cNvCxnSpPr>
          <p:nvPr/>
        </p:nvCxnSpPr>
        <p:spPr>
          <a:xfrm rot="16200000" flipH="1">
            <a:off x="1178695" y="2285992"/>
            <a:ext cx="642942" cy="71438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 rot="5400000">
            <a:off x="4786314" y="3643314"/>
            <a:ext cx="285752" cy="1588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>
            <a:stCxn id="11" idx="2"/>
            <a:endCxn id="13" idx="0"/>
          </p:cNvCxnSpPr>
          <p:nvPr/>
        </p:nvCxnSpPr>
        <p:spPr>
          <a:xfrm rot="5400000">
            <a:off x="4607719" y="5107793"/>
            <a:ext cx="214314" cy="1588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>
            <a:stCxn id="13" idx="2"/>
            <a:endCxn id="14" idx="0"/>
          </p:cNvCxnSpPr>
          <p:nvPr/>
        </p:nvCxnSpPr>
        <p:spPr>
          <a:xfrm rot="5400000">
            <a:off x="4567250" y="6219832"/>
            <a:ext cx="295252" cy="1588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>
            <a:off x="6572264" y="3500438"/>
            <a:ext cx="571504" cy="428628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928662" y="285728"/>
            <a:ext cx="7286676" cy="714380"/>
          </a:xfrm>
          <a:prstGeom prst="horizontalScroll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Галицко-Волынское княжество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5357818" y="1071546"/>
            <a:ext cx="3571900" cy="18573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Территория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Юго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Запада Руси, междуречье Днепра и Прута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643406" y="3214686"/>
            <a:ext cx="4500594" cy="8572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Политическая структура</a:t>
            </a:r>
          </a:p>
          <a:p>
            <a:r>
              <a:rPr 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ВЕЧЕ       КНЯЗЬ      БОЯРСТВО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5643570" y="3857628"/>
            <a:ext cx="428628" cy="1588"/>
          </a:xfrm>
          <a:prstGeom prst="straightConnector1">
            <a:avLst/>
          </a:prstGeom>
          <a:ln w="2222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6929454" y="3857628"/>
            <a:ext cx="357190" cy="1588"/>
          </a:xfrm>
          <a:prstGeom prst="straightConnector1">
            <a:avLst/>
          </a:prstGeom>
          <a:ln w="2222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кругленный прямоугольник 13"/>
          <p:cNvSpPr/>
          <p:nvPr/>
        </p:nvSpPr>
        <p:spPr>
          <a:xfrm>
            <a:off x="285720" y="1357298"/>
            <a:ext cx="4500594" cy="92869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Особенности развития в удельный период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28596" y="4572008"/>
            <a:ext cx="8429684" cy="10001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Старинный центр земледелия, вследствие обилия плодородных земель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28596" y="5857868"/>
            <a:ext cx="8501122" cy="7858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Развитие добычи каменной соли и снабжение ею Южной Руси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28596" y="3500438"/>
            <a:ext cx="3643338" cy="9286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Активная внешняя торговля и рост городов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28596" y="2428868"/>
            <a:ext cx="3643338" cy="9286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Борьба за главенство на Руси и завоевание Киева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20" name="Соединительная линия уступом 19"/>
          <p:cNvCxnSpPr>
            <a:stCxn id="14" idx="1"/>
            <a:endCxn id="16" idx="1"/>
          </p:cNvCxnSpPr>
          <p:nvPr/>
        </p:nvCxnSpPr>
        <p:spPr>
          <a:xfrm rot="10800000" flipH="1" flipV="1">
            <a:off x="285720" y="1821645"/>
            <a:ext cx="142876" cy="4429144"/>
          </a:xfrm>
          <a:prstGeom prst="bentConnector3">
            <a:avLst>
              <a:gd name="adj1" fmla="val -170321"/>
            </a:avLst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endCxn id="18" idx="1"/>
          </p:cNvCxnSpPr>
          <p:nvPr/>
        </p:nvCxnSpPr>
        <p:spPr>
          <a:xfrm>
            <a:off x="0" y="2857496"/>
            <a:ext cx="428596" cy="35719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0" y="3929066"/>
            <a:ext cx="428596" cy="35719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endCxn id="15" idx="1"/>
          </p:cNvCxnSpPr>
          <p:nvPr/>
        </p:nvCxnSpPr>
        <p:spPr>
          <a:xfrm>
            <a:off x="0" y="5072074"/>
            <a:ext cx="428596" cy="1588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stCxn id="2" idx="2"/>
            <a:endCxn id="14" idx="0"/>
          </p:cNvCxnSpPr>
          <p:nvPr/>
        </p:nvCxnSpPr>
        <p:spPr>
          <a:xfrm rot="16200000" flipH="1" flipV="1">
            <a:off x="3330765" y="116062"/>
            <a:ext cx="446487" cy="2035983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stCxn id="2" idx="2"/>
            <a:endCxn id="3" idx="1"/>
          </p:cNvCxnSpPr>
          <p:nvPr/>
        </p:nvCxnSpPr>
        <p:spPr>
          <a:xfrm rot="16200000" flipH="1">
            <a:off x="5010083" y="472727"/>
            <a:ext cx="432743" cy="1308911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>
            <a:stCxn id="2" idx="2"/>
          </p:cNvCxnSpPr>
          <p:nvPr/>
        </p:nvCxnSpPr>
        <p:spPr>
          <a:xfrm rot="16200000" flipH="1">
            <a:off x="4063004" y="1419806"/>
            <a:ext cx="2303875" cy="1285884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ыноска со стрелкой вниз 1"/>
          <p:cNvSpPr/>
          <p:nvPr/>
        </p:nvSpPr>
        <p:spPr>
          <a:xfrm>
            <a:off x="357158" y="0"/>
            <a:ext cx="8429684" cy="1428736"/>
          </a:xfrm>
          <a:prstGeom prst="downArrowCallout">
            <a:avLst>
              <a:gd name="adj1" fmla="val 197807"/>
              <a:gd name="adj2" fmla="val 194784"/>
              <a:gd name="adj3" fmla="val 25000"/>
              <a:gd name="adj4" fmla="val 497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 smtClean="0"/>
          </a:p>
          <a:p>
            <a:pPr algn="ctr"/>
            <a:endParaRPr lang="ru-RU" sz="2800" dirty="0" smtClean="0"/>
          </a:p>
          <a:p>
            <a:pPr algn="ctr"/>
            <a:r>
              <a:rPr lang="ru-RU" sz="2800" dirty="0" smtClean="0"/>
              <a:t>Первое военное столкновение русских с монголами         </a:t>
            </a:r>
          </a:p>
          <a:p>
            <a:pPr algn="ctr"/>
            <a:r>
              <a:rPr lang="ru-RU" sz="2800" dirty="0" smtClean="0"/>
              <a:t>(Битва на р. Калке</a:t>
            </a:r>
          </a:p>
          <a:p>
            <a:pPr algn="ctr"/>
            <a:r>
              <a:rPr lang="ru-RU" sz="2800" dirty="0" smtClean="0"/>
              <a:t>31 мая 1223 г.)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1428736"/>
            <a:ext cx="6929454" cy="44291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endParaRPr lang="ru-RU" sz="2400" dirty="0" smtClean="0"/>
          </a:p>
          <a:p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Половецких              И</a:t>
            </a:r>
          </a:p>
          <a:p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ханов:          </a:t>
            </a:r>
          </a:p>
          <a:p>
            <a:pPr>
              <a:buFontTx/>
              <a:buChar char="-"/>
            </a:pPr>
            <a:r>
              <a:rPr lang="ru-RU" sz="2400" dirty="0" err="1" smtClean="0"/>
              <a:t>Котяна</a:t>
            </a:r>
            <a:r>
              <a:rPr lang="ru-RU" sz="2400" dirty="0" smtClean="0"/>
              <a:t> – хана </a:t>
            </a:r>
          </a:p>
          <a:p>
            <a:r>
              <a:rPr lang="ru-RU" sz="2400" dirty="0" smtClean="0"/>
              <a:t>западного союза половецких племён;</a:t>
            </a:r>
          </a:p>
          <a:p>
            <a:pPr>
              <a:buFontTx/>
              <a:buChar char="-"/>
            </a:pPr>
            <a:r>
              <a:rPr lang="ru-RU" sz="2400" dirty="0" smtClean="0"/>
              <a:t>Юрия </a:t>
            </a:r>
            <a:r>
              <a:rPr lang="ru-RU" sz="2400" dirty="0" err="1" smtClean="0"/>
              <a:t>Кончаковича</a:t>
            </a:r>
            <a:r>
              <a:rPr lang="ru-RU" sz="2400" dirty="0" smtClean="0"/>
              <a:t> – хана кавказских половцев;</a:t>
            </a:r>
          </a:p>
          <a:p>
            <a:r>
              <a:rPr lang="ru-RU" sz="2400" dirty="0" smtClean="0"/>
              <a:t> </a:t>
            </a:r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Русских князей:</a:t>
            </a:r>
          </a:p>
          <a:p>
            <a:r>
              <a:rPr lang="ru-RU" sz="2400" dirty="0" smtClean="0"/>
              <a:t>-Мстислава Романовича Киевского;</a:t>
            </a:r>
          </a:p>
          <a:p>
            <a:r>
              <a:rPr lang="ru-RU" sz="2400" dirty="0" smtClean="0"/>
              <a:t>-Мстислава Святославовича Черниговского;</a:t>
            </a:r>
          </a:p>
          <a:p>
            <a:r>
              <a:rPr lang="ru-RU" sz="2400" dirty="0" smtClean="0"/>
              <a:t>-Мстислава Мстиславовича </a:t>
            </a:r>
            <a:r>
              <a:rPr lang="ru-RU" sz="2400" dirty="0" err="1" smtClean="0"/>
              <a:t>Удатного</a:t>
            </a:r>
            <a:r>
              <a:rPr lang="ru-RU" sz="2400" dirty="0" smtClean="0"/>
              <a:t> (Удачливого) Галицкого;</a:t>
            </a:r>
          </a:p>
          <a:p>
            <a:r>
              <a:rPr lang="ru-RU" sz="2400" dirty="0" smtClean="0"/>
              <a:t>-Данилы Романовича Волынского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6000768"/>
            <a:ext cx="6858016" cy="857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/>
              <a:t>Отсутствие единства в русском стане и несогласованность во время боевых действий.  Поражение объединённого войска</a:t>
            </a:r>
            <a:endParaRPr lang="ru-RU" sz="2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072298" y="1857364"/>
            <a:ext cx="2071702" cy="1928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Монгольские отряды во главе с </a:t>
            </a:r>
            <a:r>
              <a:rPr lang="ru-RU" sz="2400" dirty="0" err="1" smtClean="0"/>
              <a:t>Джебе</a:t>
            </a:r>
            <a:r>
              <a:rPr lang="ru-RU" sz="2400" dirty="0" smtClean="0"/>
              <a:t> и </a:t>
            </a:r>
            <a:r>
              <a:rPr lang="ru-RU" sz="2400" dirty="0" err="1" smtClean="0"/>
              <a:t>Субудаем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072298" y="5143512"/>
            <a:ext cx="2071702" cy="1714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Победа над русско-половецкими войсками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357422" y="1500174"/>
            <a:ext cx="1667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КОАЛИЦИЯ</a:t>
            </a:r>
            <a:endParaRPr lang="ru-RU" sz="2400" dirty="0"/>
          </a:p>
        </p:txBody>
      </p:sp>
      <p:sp>
        <p:nvSpPr>
          <p:cNvPr id="9" name="Стрелка вправо с вырезом 8"/>
          <p:cNvSpPr/>
          <p:nvPr/>
        </p:nvSpPr>
        <p:spPr>
          <a:xfrm rot="5400000">
            <a:off x="115443" y="5833443"/>
            <a:ext cx="714380" cy="340554"/>
          </a:xfrm>
          <a:prstGeom prst="notched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с вырезом 9"/>
          <p:cNvSpPr/>
          <p:nvPr/>
        </p:nvSpPr>
        <p:spPr>
          <a:xfrm rot="5400000">
            <a:off x="6099599" y="5830491"/>
            <a:ext cx="714380" cy="340554"/>
          </a:xfrm>
          <a:prstGeom prst="notched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с вырезом 10"/>
          <p:cNvSpPr/>
          <p:nvPr/>
        </p:nvSpPr>
        <p:spPr>
          <a:xfrm>
            <a:off x="6651718" y="1874893"/>
            <a:ext cx="714380" cy="340554"/>
          </a:xfrm>
          <a:prstGeom prst="notched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с вырезом 11"/>
          <p:cNvSpPr/>
          <p:nvPr/>
        </p:nvSpPr>
        <p:spPr>
          <a:xfrm rot="10800000">
            <a:off x="6651718" y="3446529"/>
            <a:ext cx="714380" cy="340554"/>
          </a:xfrm>
          <a:prstGeom prst="notched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с вырезом 12"/>
          <p:cNvSpPr/>
          <p:nvPr/>
        </p:nvSpPr>
        <p:spPr>
          <a:xfrm rot="5400000">
            <a:off x="7278326" y="4294574"/>
            <a:ext cx="1643074" cy="340554"/>
          </a:xfrm>
          <a:prstGeom prst="notched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-1"/>
            <a:ext cx="8072462" cy="683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" name="Схема 1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0"/>
            <a:ext cx="1446550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lvl="0" algn="ctr"/>
            <a:r>
              <a:rPr lang="ru-RU" sz="3200" b="1" dirty="0" smtClean="0">
                <a:latin typeface="Garamond Premr Pro Smbd" pitchFamily="18" charset="0"/>
                <a:cs typeface="Times New Roman" pitchFamily="18" charset="0"/>
              </a:rPr>
              <a:t>1206 г. –образование монгольского государства во главе с Чингисх</a:t>
            </a:r>
            <a:r>
              <a:rPr lang="ru-RU" sz="3200" b="1" i="1" dirty="0" smtClean="0">
                <a:latin typeface="Garamond Premr Pro Smbd" pitchFamily="18" charset="0"/>
                <a:cs typeface="Times New Roman" pitchFamily="18" charset="0"/>
              </a:rPr>
              <a:t>аном</a:t>
            </a:r>
          </a:p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357554" y="571480"/>
            <a:ext cx="5786446" cy="7143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Захват земель бурят, якутов, киргизов, уйгур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357554" y="1428736"/>
            <a:ext cx="5786446" cy="6429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Покорение Северного Китая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57554" y="2214554"/>
            <a:ext cx="5786446" cy="6429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Завоевание Средней Азии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357554" y="3000372"/>
            <a:ext cx="5786446" cy="6429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Завоевание Закавказья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357554" y="3857628"/>
            <a:ext cx="5786446" cy="6429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Вторжение в половецкие степи (битва на р. Калке)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28992" y="4643446"/>
            <a:ext cx="5715008" cy="6429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Захват Волжской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Булгарии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428992" y="5429264"/>
            <a:ext cx="5715008" cy="6429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Захват русских земель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428992" y="6215058"/>
            <a:ext cx="5715008" cy="6429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Вторжение в Восточную Европу (Польшу, Венгрию, Чехию)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14967" r="11202"/>
          <a:stretch>
            <a:fillRect/>
          </a:stretch>
        </p:blipFill>
        <p:spPr bwMode="auto">
          <a:xfrm>
            <a:off x="-104514" y="0"/>
            <a:ext cx="92702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Схема 4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2857488" y="714356"/>
            <a:ext cx="6286512" cy="5715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Разорение Рязанского и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Пронского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княжеств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57488" y="1357298"/>
            <a:ext cx="6286512" cy="7143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Вторжение во Владимиро-Суздальское княжество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57488" y="2143116"/>
            <a:ext cx="6286512" cy="10001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Сражение на р. Сити. Поражение дружин Владимирского, Ростовского, Ярославского,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Угличского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и Юрьевского княжеств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857488" y="3214686"/>
            <a:ext cx="6286512" cy="7143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Покорение Черниговского и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Переяславльского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княжеств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857488" y="4071942"/>
            <a:ext cx="6286512" cy="5000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Захват Киевского княжества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857488" y="4714884"/>
            <a:ext cx="6286512" cy="5000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Разорение Киева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857488" y="5357826"/>
            <a:ext cx="6286512" cy="7143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Разрушительный поход через Галицко-Волынскую землю в Восточную Европу и на Балканы</a:t>
            </a:r>
            <a:endParaRPr lang="ru-RU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14" name="Прямая со стрелкой 13"/>
          <p:cNvCxnSpPr>
            <a:endCxn id="6" idx="1"/>
          </p:cNvCxnSpPr>
          <p:nvPr/>
        </p:nvCxnSpPr>
        <p:spPr>
          <a:xfrm>
            <a:off x="2428860" y="1000108"/>
            <a:ext cx="428628" cy="1588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endCxn id="7" idx="1"/>
          </p:cNvCxnSpPr>
          <p:nvPr/>
        </p:nvCxnSpPr>
        <p:spPr>
          <a:xfrm>
            <a:off x="2571736" y="1714488"/>
            <a:ext cx="285752" cy="1588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endCxn id="8" idx="1"/>
          </p:cNvCxnSpPr>
          <p:nvPr/>
        </p:nvCxnSpPr>
        <p:spPr>
          <a:xfrm>
            <a:off x="2500298" y="2643182"/>
            <a:ext cx="357190" cy="1588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endCxn id="9" idx="1"/>
          </p:cNvCxnSpPr>
          <p:nvPr/>
        </p:nvCxnSpPr>
        <p:spPr>
          <a:xfrm>
            <a:off x="2500298" y="3571876"/>
            <a:ext cx="357190" cy="1588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endCxn id="10" idx="1"/>
          </p:cNvCxnSpPr>
          <p:nvPr/>
        </p:nvCxnSpPr>
        <p:spPr>
          <a:xfrm>
            <a:off x="2428860" y="4286256"/>
            <a:ext cx="428628" cy="35719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endCxn id="11" idx="1"/>
          </p:cNvCxnSpPr>
          <p:nvPr/>
        </p:nvCxnSpPr>
        <p:spPr>
          <a:xfrm flipV="1">
            <a:off x="2643174" y="4964917"/>
            <a:ext cx="214314" cy="35719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endCxn id="12" idx="1"/>
          </p:cNvCxnSpPr>
          <p:nvPr/>
        </p:nvCxnSpPr>
        <p:spPr>
          <a:xfrm>
            <a:off x="2500298" y="5715016"/>
            <a:ext cx="357190" cy="1588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714348" y="6572272"/>
            <a:ext cx="285752" cy="1588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авая фигурная скобка 3"/>
          <p:cNvSpPr/>
          <p:nvPr/>
        </p:nvSpPr>
        <p:spPr>
          <a:xfrm rot="5400000">
            <a:off x="3321835" y="3036091"/>
            <a:ext cx="428628" cy="6786610"/>
          </a:xfrm>
          <a:prstGeom prst="rightBrace">
            <a:avLst>
              <a:gd name="adj1" fmla="val 0"/>
              <a:gd name="adj2" fmla="val 50000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500166" y="6429396"/>
            <a:ext cx="4102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Формы зависимости Руси</a:t>
            </a:r>
            <a:endParaRPr lang="ru-RU" sz="28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Группа 2"/>
          <p:cNvGrpSpPr/>
          <p:nvPr/>
        </p:nvGrpSpPr>
        <p:grpSpPr>
          <a:xfrm>
            <a:off x="1928794" y="6000768"/>
            <a:ext cx="6215106" cy="857232"/>
            <a:chOff x="140076" y="4657595"/>
            <a:chExt cx="3866822" cy="1260414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140076" y="4657595"/>
              <a:ext cx="3866822" cy="12604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Скругленный прямоугольник 4"/>
            <p:cNvSpPr/>
            <p:nvPr/>
          </p:nvSpPr>
          <p:spPr>
            <a:xfrm>
              <a:off x="176992" y="4694511"/>
              <a:ext cx="3792990" cy="11865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Предотвращение натиска рыцарей на русские земли</a:t>
              </a:r>
              <a:endParaRPr lang="ru-RU" sz="2400" kern="1200" dirty="0"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4062" t="6250" b="4166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" name="Схема 1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0" y="0"/>
          <a:ext cx="9144000" cy="7065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100"/>
                <a:gridCol w="2643206"/>
                <a:gridCol w="1785950"/>
                <a:gridCol w="1714512"/>
                <a:gridCol w="2000232"/>
              </a:tblGrid>
              <a:tr h="1428736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Школа 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Архитектура 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Фрески 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Каменные рельефы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Иконопись 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8776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Новгородская </a:t>
                      </a:r>
                      <a:endParaRPr lang="ru-RU" sz="2800" dirty="0"/>
                    </a:p>
                  </a:txBody>
                  <a:tcPr vert="vert270"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Храмовые здания, отличающиеся строгостью форм и лаконизмом (</a:t>
                      </a:r>
                      <a:r>
                        <a:rPr lang="ru-RU" sz="2000" dirty="0" smtClean="0">
                          <a:hlinkClick r:id="rId2" action="ppaction://hlinksldjump"/>
                        </a:rPr>
                        <a:t>Георгиевский собор</a:t>
                      </a:r>
                      <a:r>
                        <a:rPr lang="ru-RU" sz="2000" dirty="0" smtClean="0"/>
                        <a:t>, </a:t>
                      </a:r>
                      <a:r>
                        <a:rPr lang="ru-RU" sz="2000" dirty="0" smtClean="0">
                          <a:hlinkClick r:id="rId3" action="ppaction://hlinksldjump"/>
                        </a:rPr>
                        <a:t>церковь</a:t>
                      </a:r>
                      <a:r>
                        <a:rPr lang="ru-RU" sz="2000" baseline="0" dirty="0" smtClean="0">
                          <a:hlinkClick r:id="rId3" action="ppaction://hlinksldjump"/>
                        </a:rPr>
                        <a:t> Спаса на </a:t>
                      </a:r>
                      <a:r>
                        <a:rPr lang="ru-RU" sz="2000" baseline="0" dirty="0" err="1" smtClean="0">
                          <a:hlinkClick r:id="rId3" action="ppaction://hlinksldjump"/>
                        </a:rPr>
                        <a:t>Нередице</a:t>
                      </a:r>
                      <a:r>
                        <a:rPr lang="ru-RU" sz="2000" baseline="0" dirty="0" smtClean="0"/>
                        <a:t>, </a:t>
                      </a:r>
                      <a:r>
                        <a:rPr lang="ru-RU" sz="2000" baseline="0" dirty="0" smtClean="0">
                          <a:hlinkClick r:id="rId4" action="ppaction://hlinksldjump"/>
                        </a:rPr>
                        <a:t>собор </a:t>
                      </a:r>
                      <a:r>
                        <a:rPr lang="ru-RU" sz="2000" baseline="0" dirty="0" err="1" smtClean="0">
                          <a:hlinkClick r:id="rId4" action="ppaction://hlinksldjump"/>
                        </a:rPr>
                        <a:t>Антониева</a:t>
                      </a:r>
                      <a:r>
                        <a:rPr lang="ru-RU" sz="2000" baseline="0" dirty="0" smtClean="0">
                          <a:hlinkClick r:id="rId4" action="ppaction://hlinksldjump"/>
                        </a:rPr>
                        <a:t> монастыря </a:t>
                      </a:r>
                      <a:r>
                        <a:rPr lang="ru-RU" sz="2000" baseline="0" dirty="0" smtClean="0"/>
                        <a:t>и др.)</a:t>
                      </a:r>
                      <a:endParaRPr lang="ru-RU" sz="2000" dirty="0"/>
                    </a:p>
                  </a:txBody>
                  <a:tcP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Фрески церкви</a:t>
                      </a:r>
                      <a:r>
                        <a:rPr lang="ru-RU" sz="2000" baseline="0" dirty="0" smtClean="0"/>
                        <a:t> Спаса на </a:t>
                      </a:r>
                      <a:r>
                        <a:rPr lang="ru-RU" sz="2000" baseline="0" dirty="0" err="1" smtClean="0"/>
                        <a:t>Нередице</a:t>
                      </a:r>
                      <a:endParaRPr lang="ru-RU" sz="2000" dirty="0"/>
                    </a:p>
                  </a:txBody>
                  <a:tcP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---</a:t>
                      </a:r>
                      <a:endParaRPr lang="ru-RU" sz="2000" dirty="0"/>
                    </a:p>
                  </a:txBody>
                  <a:tcP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hlinkClick r:id="rId5" action="ppaction://hlinksldjump"/>
                        </a:rPr>
                        <a:t>«Благовещение Устюжское», </a:t>
                      </a:r>
                      <a:r>
                        <a:rPr lang="ru-RU" sz="2000" dirty="0" smtClean="0">
                          <a:hlinkClick r:id="rId6" action="ppaction://hlinksldjump"/>
                        </a:rPr>
                        <a:t>«Спас Нерукотворный</a:t>
                      </a:r>
                      <a:r>
                        <a:rPr lang="ru-RU" sz="2000" dirty="0" smtClean="0"/>
                        <a:t>», </a:t>
                      </a:r>
                      <a:r>
                        <a:rPr lang="ru-RU" sz="2000" dirty="0" smtClean="0">
                          <a:hlinkClick r:id="rId7" action="ppaction://hlinksldjump"/>
                        </a:rPr>
                        <a:t>«Ангел Златые Власы», </a:t>
                      </a:r>
                      <a:r>
                        <a:rPr lang="ru-RU" sz="2000" dirty="0" smtClean="0"/>
                        <a:t>написанные в византийской манере  </a:t>
                      </a:r>
                      <a:endParaRPr lang="ru-RU" sz="2000" dirty="0"/>
                    </a:p>
                  </a:txBody>
                  <a:tcP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768088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Владимиро-Суздальская</a:t>
                      </a:r>
                      <a:endParaRPr lang="ru-RU" sz="2800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Парадные белокаменные храмы, богато украшенные каменной резьбой (</a:t>
                      </a:r>
                      <a:r>
                        <a:rPr lang="ru-RU" sz="2000" dirty="0" smtClean="0">
                          <a:hlinkClick r:id="rId8" action="ppaction://hlinksldjump"/>
                        </a:rPr>
                        <a:t>Успенский</a:t>
                      </a:r>
                      <a:r>
                        <a:rPr lang="ru-RU" sz="2000" dirty="0" smtClean="0"/>
                        <a:t> и </a:t>
                      </a:r>
                      <a:r>
                        <a:rPr lang="ru-RU" sz="2000" dirty="0" smtClean="0">
                          <a:hlinkClick r:id="rId9" action="ppaction://hlinksldjump"/>
                        </a:rPr>
                        <a:t>Дмитровский соборы </a:t>
                      </a:r>
                      <a:r>
                        <a:rPr lang="ru-RU" sz="2000" dirty="0" smtClean="0"/>
                        <a:t>во Владимире, </a:t>
                      </a:r>
                      <a:r>
                        <a:rPr lang="ru-RU" sz="2000" dirty="0" smtClean="0">
                          <a:hlinkClick r:id="rId10" action="ppaction://hlinksldjump"/>
                        </a:rPr>
                        <a:t>храм Покрова на Нерли</a:t>
                      </a:r>
                      <a:r>
                        <a:rPr lang="ru-RU" sz="2000" dirty="0" smtClean="0"/>
                        <a:t>)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Фрески Дмитровского собора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Украшение фасадов Дмитровского собора и церкви</a:t>
                      </a:r>
                      <a:r>
                        <a:rPr lang="ru-RU" sz="2000" baseline="0" dirty="0" smtClean="0"/>
                        <a:t> </a:t>
                      </a:r>
                      <a:r>
                        <a:rPr lang="ru-RU" sz="2000" dirty="0" smtClean="0"/>
                        <a:t>Покрова на Нерли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hlinkClick r:id="rId11" action="ppaction://hlinksldjump"/>
                        </a:rPr>
                        <a:t>«Ярославская </a:t>
                      </a:r>
                      <a:r>
                        <a:rPr lang="ru-RU" sz="2000" dirty="0" err="1" smtClean="0">
                          <a:hlinkClick r:id="rId11" action="ppaction://hlinksldjump"/>
                        </a:rPr>
                        <a:t>Оранта</a:t>
                      </a:r>
                      <a:r>
                        <a:rPr lang="ru-RU" sz="2000" dirty="0" smtClean="0">
                          <a:hlinkClick r:id="rId11" action="ppaction://hlinksldjump"/>
                        </a:rPr>
                        <a:t>»</a:t>
                      </a:r>
                      <a:r>
                        <a:rPr lang="ru-RU" sz="2000" dirty="0" smtClean="0"/>
                        <a:t>, </a:t>
                      </a:r>
                      <a:r>
                        <a:rPr lang="ru-RU" sz="2000" dirty="0" smtClean="0">
                          <a:hlinkClick r:id="rId12" action="ppaction://hlinksldjump"/>
                        </a:rPr>
                        <a:t>«Дмитрий </a:t>
                      </a:r>
                      <a:r>
                        <a:rPr lang="ru-RU" sz="2000" dirty="0" err="1" smtClean="0">
                          <a:hlinkClick r:id="rId12" action="ppaction://hlinksldjump"/>
                        </a:rPr>
                        <a:t>Солунский</a:t>
                      </a:r>
                      <a:r>
                        <a:rPr lang="ru-RU" sz="2000" dirty="0" smtClean="0">
                          <a:hlinkClick r:id="rId12" action="ppaction://hlinksldjump"/>
                        </a:rPr>
                        <a:t>» </a:t>
                      </a:r>
                      <a:r>
                        <a:rPr lang="ru-RU" sz="2000" dirty="0" smtClean="0"/>
                        <a:t>и др.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000100" y="0"/>
            <a:ext cx="8143900" cy="428604"/>
          </a:xfrm>
          <a:prstGeom prst="rect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Вид искусства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43306" y="428604"/>
            <a:ext cx="5500694" cy="428628"/>
          </a:xfrm>
          <a:prstGeom prst="rect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Изобразительное искусство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28604"/>
            <a:ext cx="5429258" cy="5827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Прямоугольник 2"/>
          <p:cNvSpPr/>
          <p:nvPr/>
        </p:nvSpPr>
        <p:spPr>
          <a:xfrm>
            <a:off x="6072198" y="1857364"/>
            <a:ext cx="307180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/>
              <a:t>Георгиевский собор Юрьева монастыря в Новгороде. Начат в 1119 г.</a:t>
            </a:r>
            <a:endParaRPr lang="ru-RU" sz="36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400" dirty="0" smtClean="0"/>
              <a:t>Церковь Спаса Преображения на </a:t>
            </a:r>
            <a:r>
              <a:rPr lang="ru-RU" sz="3400" dirty="0" err="1" smtClean="0"/>
              <a:t>Нередице</a:t>
            </a:r>
            <a:r>
              <a:rPr lang="ru-RU" sz="3400" dirty="0" smtClean="0"/>
              <a:t>. 1198 г.</a:t>
            </a:r>
            <a:endParaRPr lang="ru-RU" sz="3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57620" y="357166"/>
            <a:ext cx="4619046" cy="6158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1117 год. Великий Новгород. Антониев монастырь.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857232"/>
            <a:ext cx="7680000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/>
              <a:t>Успенский собор во Владимире. </a:t>
            </a:r>
            <a:r>
              <a:rPr lang="en-US" sz="3600" dirty="0" smtClean="0"/>
              <a:t>XII</a:t>
            </a:r>
            <a:r>
              <a:rPr lang="ru-RU" sz="3600" dirty="0" smtClean="0"/>
              <a:t> век. </a:t>
            </a:r>
            <a:endParaRPr lang="ru-RU" sz="3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785794"/>
            <a:ext cx="8276118" cy="5531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6" y="285728"/>
            <a:ext cx="4762500" cy="63722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2214554"/>
            <a:ext cx="37689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Дмитровский собор во Владимире. </a:t>
            </a:r>
          </a:p>
          <a:p>
            <a:pPr algn="ctr"/>
            <a:r>
              <a:rPr lang="en-US" sz="4000" dirty="0" smtClean="0"/>
              <a:t>XII </a:t>
            </a:r>
            <a:r>
              <a:rPr lang="ru-RU" sz="4000" dirty="0" smtClean="0"/>
              <a:t>век</a:t>
            </a:r>
            <a:endParaRPr lang="ru-RU" sz="40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4286280" cy="645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429256" y="2000240"/>
            <a:ext cx="26005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Храм Покрова на Нерли.</a:t>
            </a:r>
          </a:p>
          <a:p>
            <a:pPr algn="ctr"/>
            <a:r>
              <a:rPr lang="en-US" sz="4000" dirty="0" smtClean="0"/>
              <a:t>XII </a:t>
            </a:r>
            <a:r>
              <a:rPr lang="ru-RU" sz="4000" dirty="0" smtClean="0"/>
              <a:t>век.</a:t>
            </a:r>
            <a:endParaRPr lang="ru-RU" sz="40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143116"/>
            <a:ext cx="413453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Икона "Устюжское Благовещение". XII в.</a:t>
            </a:r>
            <a:endParaRPr lang="ru-RU" sz="4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251927"/>
            <a:ext cx="4510093" cy="6344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5852" y="214290"/>
            <a:ext cx="63879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/>
              <a:t>Спас Нерукотворный.</a:t>
            </a:r>
            <a:r>
              <a:rPr lang="en-US" sz="4000" dirty="0" smtClean="0"/>
              <a:t>XII </a:t>
            </a:r>
            <a:r>
              <a:rPr lang="ru-RU" sz="4000" dirty="0" smtClean="0"/>
              <a:t>век.</a:t>
            </a:r>
            <a:endParaRPr lang="ru-RU" sz="4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928670"/>
            <a:ext cx="5214974" cy="5751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14290"/>
            <a:ext cx="85270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/>
              <a:t>Новгородская икона "Ангел златые власы"</a:t>
            </a:r>
            <a:endParaRPr lang="ru-RU" sz="3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785794"/>
            <a:ext cx="4419617" cy="5815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643050"/>
            <a:ext cx="32861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«Ярославская </a:t>
            </a:r>
            <a:r>
              <a:rPr lang="ru-RU" sz="4000" dirty="0" err="1" smtClean="0"/>
              <a:t>Оранта</a:t>
            </a:r>
            <a:r>
              <a:rPr lang="ru-RU" sz="4000" dirty="0" smtClean="0"/>
              <a:t>«. Начало XIII века.</a:t>
            </a:r>
            <a:endParaRPr lang="ru-RU" sz="4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214290"/>
            <a:ext cx="3905270" cy="63890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57752" y="2000240"/>
            <a:ext cx="40719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Дмитрий </a:t>
            </a:r>
            <a:r>
              <a:rPr lang="ru-RU" sz="4000" dirty="0" err="1" smtClean="0"/>
              <a:t>Солунский</a:t>
            </a:r>
            <a:r>
              <a:rPr lang="ru-RU" sz="4000" dirty="0" smtClean="0"/>
              <a:t>. Икона. Конец XII - начало XIII века.</a:t>
            </a:r>
            <a:endParaRPr lang="ru-RU" sz="4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b="5836"/>
          <a:stretch>
            <a:fillRect/>
          </a:stretch>
        </p:blipFill>
        <p:spPr bwMode="auto">
          <a:xfrm>
            <a:off x="428596" y="285727"/>
            <a:ext cx="4429156" cy="6311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r="52046"/>
          <a:stretch>
            <a:fillRect/>
          </a:stretch>
        </p:blipFill>
        <p:spPr bwMode="auto">
          <a:xfrm>
            <a:off x="214282" y="0"/>
            <a:ext cx="2201733" cy="30003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Схема 2"/>
          <p:cNvGraphicFramePr/>
          <p:nvPr/>
        </p:nvGraphicFramePr>
        <p:xfrm>
          <a:off x="214282" y="214290"/>
          <a:ext cx="8786874" cy="6357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2747" r="14852" b="32021"/>
          <a:stretch>
            <a:fillRect/>
          </a:stretch>
        </p:blipFill>
        <p:spPr bwMode="auto">
          <a:xfrm>
            <a:off x="0" y="0"/>
            <a:ext cx="2294417" cy="30003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Схема 1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4927" r="15408" b="39740"/>
          <a:stretch>
            <a:fillRect/>
          </a:stretch>
        </p:blipFill>
        <p:spPr bwMode="auto">
          <a:xfrm>
            <a:off x="0" y="0"/>
            <a:ext cx="2000264" cy="23574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Схема 1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Схема 2"/>
          <p:cNvGraphicFramePr/>
          <p:nvPr/>
        </p:nvGraphicFramePr>
        <p:xfrm>
          <a:off x="0" y="5715016"/>
          <a:ext cx="9144000" cy="1142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cxnSp>
        <p:nvCxnSpPr>
          <p:cNvPr id="12" name="Соединительная линия уступом 11"/>
          <p:cNvCxnSpPr/>
          <p:nvPr/>
        </p:nvCxnSpPr>
        <p:spPr>
          <a:xfrm rot="16200000" flipH="1">
            <a:off x="321439" y="4822041"/>
            <a:ext cx="1571636" cy="928694"/>
          </a:xfrm>
          <a:prstGeom prst="bentConnector3">
            <a:avLst>
              <a:gd name="adj1" fmla="val 50000"/>
            </a:avLst>
          </a:prstGeom>
          <a:ln w="28575" cap="rnd">
            <a:beve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/>
          <a:srcRect l="17000" r="14000"/>
          <a:stretch>
            <a:fillRect/>
          </a:stretch>
        </p:blipFill>
        <p:spPr bwMode="auto">
          <a:xfrm>
            <a:off x="0" y="1"/>
            <a:ext cx="2730024" cy="257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1380</TotalTime>
  <Words>2697</Words>
  <Application>Microsoft Office PowerPoint</Application>
  <PresentationFormat>Экран (4:3)</PresentationFormat>
  <Paragraphs>403</Paragraphs>
  <Slides>52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Тема Office</vt:lpstr>
      <vt:lpstr>Схемы по истории России</vt:lpstr>
      <vt:lpstr>IX – XI века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XI – X III века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Схемы по истории</dc:title>
  <dc:creator>Sidorenko</dc:creator>
  <cp:lastModifiedBy>Admin</cp:lastModifiedBy>
  <cp:revision>195</cp:revision>
  <dcterms:created xsi:type="dcterms:W3CDTF">2011-07-11T11:10:01Z</dcterms:created>
  <dcterms:modified xsi:type="dcterms:W3CDTF">2024-11-18T11:27:03Z</dcterms:modified>
</cp:coreProperties>
</file>